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71" r:id="rId5"/>
    <p:sldId id="259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A2B01-07AC-EFED-CB3B-4CA5E1AE13AF}" v="75" dt="2021-05-25T22:16:44.292"/>
    <p1510:client id="{751218DE-D3D3-42A8-BC39-D3D7DFF65D75}" v="63" dt="2021-05-25T13:10:08.129"/>
    <p1510:client id="{BC2C866C-58F1-CCD4-D1D9-01ED1E2558A5}" v="467" dt="2021-05-25T17:29:13.568"/>
    <p1510:client id="{F8F903DD-DB66-7E75-8887-E35F9C371BF9}" v="1431" dt="2021-05-25T14:11:15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736" y="-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7CFBC-B897-49BB-9425-E119556B88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F01D5C-E216-4C5B-8F98-9132573F8911}">
      <dgm:prSet/>
      <dgm:spPr/>
      <dgm:t>
        <a:bodyPr/>
        <a:lstStyle/>
        <a:p>
          <a:r>
            <a:rPr lang="en-US"/>
            <a:t>Leadership Retreat</a:t>
          </a:r>
        </a:p>
      </dgm:t>
    </dgm:pt>
    <dgm:pt modelId="{D4A052CD-B926-4FEF-8702-324191D51B1F}" type="parTrans" cxnId="{3560893F-AB19-4763-AD5A-9A7AA6CCFB08}">
      <dgm:prSet/>
      <dgm:spPr/>
      <dgm:t>
        <a:bodyPr/>
        <a:lstStyle/>
        <a:p>
          <a:endParaRPr lang="en-US"/>
        </a:p>
      </dgm:t>
    </dgm:pt>
    <dgm:pt modelId="{D194E730-C428-4CD7-A8FB-ECADD8BFBE17}" type="sibTrans" cxnId="{3560893F-AB19-4763-AD5A-9A7AA6CCFB08}">
      <dgm:prSet/>
      <dgm:spPr/>
      <dgm:t>
        <a:bodyPr/>
        <a:lstStyle/>
        <a:p>
          <a:endParaRPr lang="en-US"/>
        </a:p>
      </dgm:t>
    </dgm:pt>
    <dgm:pt modelId="{3DC3BEF7-B310-46BD-94D1-87A2CD7184F6}">
      <dgm:prSet/>
      <dgm:spPr/>
      <dgm:t>
        <a:bodyPr/>
        <a:lstStyle/>
        <a:p>
          <a:r>
            <a:rPr lang="en-US"/>
            <a:t>Summer Unit/Intergration Planning</a:t>
          </a:r>
        </a:p>
      </dgm:t>
    </dgm:pt>
    <dgm:pt modelId="{D58D9AB5-CD74-4565-8D40-2DF960D55549}" type="parTrans" cxnId="{D25DC64E-6CD6-4EAB-83BF-6052956A3464}">
      <dgm:prSet/>
      <dgm:spPr/>
      <dgm:t>
        <a:bodyPr/>
        <a:lstStyle/>
        <a:p>
          <a:endParaRPr lang="en-US"/>
        </a:p>
      </dgm:t>
    </dgm:pt>
    <dgm:pt modelId="{10F0766B-D99C-4120-BCAE-4471E41614E2}" type="sibTrans" cxnId="{D25DC64E-6CD6-4EAB-83BF-6052956A3464}">
      <dgm:prSet/>
      <dgm:spPr/>
      <dgm:t>
        <a:bodyPr/>
        <a:lstStyle/>
        <a:p>
          <a:endParaRPr lang="en-US"/>
        </a:p>
      </dgm:t>
    </dgm:pt>
    <dgm:pt modelId="{7E418F9B-54CB-4C8F-85FA-8FAB8B2224D4}">
      <dgm:prSet/>
      <dgm:spPr/>
      <dgm:t>
        <a:bodyPr/>
        <a:lstStyle/>
        <a:p>
          <a:r>
            <a:rPr lang="en-US"/>
            <a:t>Strategic Planning</a:t>
          </a:r>
        </a:p>
      </dgm:t>
    </dgm:pt>
    <dgm:pt modelId="{FA304571-4563-4EE3-A6F1-68A3743D550A}" type="parTrans" cxnId="{C33F77C6-0141-40E6-B219-9DA2C52BBDDB}">
      <dgm:prSet/>
      <dgm:spPr/>
      <dgm:t>
        <a:bodyPr/>
        <a:lstStyle/>
        <a:p>
          <a:endParaRPr lang="en-US"/>
        </a:p>
      </dgm:t>
    </dgm:pt>
    <dgm:pt modelId="{844C8D3A-5B74-47CF-A156-81C0721472BD}" type="sibTrans" cxnId="{C33F77C6-0141-40E6-B219-9DA2C52BBDDB}">
      <dgm:prSet/>
      <dgm:spPr/>
      <dgm:t>
        <a:bodyPr/>
        <a:lstStyle/>
        <a:p>
          <a:endParaRPr lang="en-US"/>
        </a:p>
      </dgm:t>
    </dgm:pt>
    <dgm:pt modelId="{7322D83F-B4CE-4A36-B3DF-B9F5E43AF47B}">
      <dgm:prSet/>
      <dgm:spPr/>
      <dgm:t>
        <a:bodyPr/>
        <a:lstStyle/>
        <a:p>
          <a:r>
            <a:rPr lang="en-US"/>
            <a:t>SIP (School Improvement Planning)</a:t>
          </a:r>
        </a:p>
      </dgm:t>
    </dgm:pt>
    <dgm:pt modelId="{DEA3AF7C-70D5-4ED5-86F1-DAFE56D5973A}" type="parTrans" cxnId="{3C302692-6AC8-4955-9C28-9B45EA21D541}">
      <dgm:prSet/>
      <dgm:spPr/>
      <dgm:t>
        <a:bodyPr/>
        <a:lstStyle/>
        <a:p>
          <a:endParaRPr lang="en-US"/>
        </a:p>
      </dgm:t>
    </dgm:pt>
    <dgm:pt modelId="{043AD543-A2F7-45A3-AEF2-8472290781D2}" type="sibTrans" cxnId="{3C302692-6AC8-4955-9C28-9B45EA21D541}">
      <dgm:prSet/>
      <dgm:spPr/>
      <dgm:t>
        <a:bodyPr/>
        <a:lstStyle/>
        <a:p>
          <a:endParaRPr lang="en-US"/>
        </a:p>
      </dgm:t>
    </dgm:pt>
    <dgm:pt modelId="{68FD30D2-D32A-44C1-89D6-4D4D77DA6F5A}">
      <dgm:prSet/>
      <dgm:spPr/>
      <dgm:t>
        <a:bodyPr/>
        <a:lstStyle/>
        <a:p>
          <a:r>
            <a:rPr lang="en-US"/>
            <a:t>ELA Summer Textbook Adoption</a:t>
          </a:r>
        </a:p>
      </dgm:t>
    </dgm:pt>
    <dgm:pt modelId="{95F23C91-4EF7-4168-BDA1-146343CAD9B8}" type="parTrans" cxnId="{AAA289DE-1E0E-468D-8A9F-3EF4DC3AE861}">
      <dgm:prSet/>
      <dgm:spPr/>
      <dgm:t>
        <a:bodyPr/>
        <a:lstStyle/>
        <a:p>
          <a:endParaRPr lang="en-US"/>
        </a:p>
      </dgm:t>
    </dgm:pt>
    <dgm:pt modelId="{58E817B3-8567-4B36-9E82-C6FEFF59A31B}" type="sibTrans" cxnId="{AAA289DE-1E0E-468D-8A9F-3EF4DC3AE861}">
      <dgm:prSet/>
      <dgm:spPr/>
      <dgm:t>
        <a:bodyPr/>
        <a:lstStyle/>
        <a:p>
          <a:endParaRPr lang="en-US"/>
        </a:p>
      </dgm:t>
    </dgm:pt>
    <dgm:pt modelId="{75248792-AAA0-4DBE-B5AE-D9249E94DD1B}">
      <dgm:prSet/>
      <dgm:spPr/>
      <dgm:t>
        <a:bodyPr/>
        <a:lstStyle/>
        <a:p>
          <a:r>
            <a:rPr lang="en-US"/>
            <a:t>Summer PD Offers</a:t>
          </a:r>
        </a:p>
      </dgm:t>
    </dgm:pt>
    <dgm:pt modelId="{ADE87029-5D51-47F6-B3DF-B38D3E431FDF}" type="parTrans" cxnId="{A1900192-69B2-496F-AA70-2ED577F54007}">
      <dgm:prSet/>
      <dgm:spPr/>
      <dgm:t>
        <a:bodyPr/>
        <a:lstStyle/>
        <a:p>
          <a:endParaRPr lang="en-US"/>
        </a:p>
      </dgm:t>
    </dgm:pt>
    <dgm:pt modelId="{B6BFBC56-3026-4DB4-A70C-19328DAA6F15}" type="sibTrans" cxnId="{A1900192-69B2-496F-AA70-2ED577F54007}">
      <dgm:prSet/>
      <dgm:spPr/>
      <dgm:t>
        <a:bodyPr/>
        <a:lstStyle/>
        <a:p>
          <a:endParaRPr lang="en-US"/>
        </a:p>
      </dgm:t>
    </dgm:pt>
    <dgm:pt modelId="{227F53FE-FB49-438F-8CFD-E0B9FA7ADECB}">
      <dgm:prSet/>
      <dgm:spPr/>
      <dgm:t>
        <a:bodyPr/>
        <a:lstStyle/>
        <a:p>
          <a:endParaRPr lang="en-US" dirty="0"/>
        </a:p>
      </dgm:t>
    </dgm:pt>
    <dgm:pt modelId="{C29B99BA-F84B-4640-AA1C-597DCB115E8A}" type="parTrans" cxnId="{2A197511-6D96-40C2-A17B-C02ACB5FE83B}">
      <dgm:prSet/>
      <dgm:spPr/>
      <dgm:t>
        <a:bodyPr/>
        <a:lstStyle/>
        <a:p>
          <a:endParaRPr lang="en-US"/>
        </a:p>
      </dgm:t>
    </dgm:pt>
    <dgm:pt modelId="{89E8AD35-C556-4BE9-9C21-7990E670E4CC}" type="sibTrans" cxnId="{2A197511-6D96-40C2-A17B-C02ACB5FE83B}">
      <dgm:prSet/>
      <dgm:spPr/>
      <dgm:t>
        <a:bodyPr/>
        <a:lstStyle/>
        <a:p>
          <a:endParaRPr lang="en-US"/>
        </a:p>
      </dgm:t>
    </dgm:pt>
    <dgm:pt modelId="{5E6270C2-FB49-48F9-92C7-10D623103F3E}" type="pres">
      <dgm:prSet presAssocID="{F057CFBC-B897-49BB-9425-E119556B88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13A4D-3DDF-4025-8251-5363D5E3CB45}" type="pres">
      <dgm:prSet presAssocID="{1DF01D5C-E216-4C5B-8F98-9132573F891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4C78B-CC9D-40A4-8E2F-52158F1717DD}" type="pres">
      <dgm:prSet presAssocID="{D194E730-C428-4CD7-A8FB-ECADD8BFBE17}" presName="spacer" presStyleCnt="0"/>
      <dgm:spPr/>
    </dgm:pt>
    <dgm:pt modelId="{5C5A094E-80AA-4CFE-BF03-03E0620DF1A8}" type="pres">
      <dgm:prSet presAssocID="{3DC3BEF7-B310-46BD-94D1-87A2CD7184F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4FB78-51F3-4667-9C97-D5F1E9139355}" type="pres">
      <dgm:prSet presAssocID="{10F0766B-D99C-4120-BCAE-4471E41614E2}" presName="spacer" presStyleCnt="0"/>
      <dgm:spPr/>
    </dgm:pt>
    <dgm:pt modelId="{061A4A89-A478-4D6F-8301-2DB90E0D057C}" type="pres">
      <dgm:prSet presAssocID="{7E418F9B-54CB-4C8F-85FA-8FAB8B2224D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6F2A8-47D4-47DC-BFFB-BBC52C06EE6F}" type="pres">
      <dgm:prSet presAssocID="{844C8D3A-5B74-47CF-A156-81C0721472BD}" presName="spacer" presStyleCnt="0"/>
      <dgm:spPr/>
    </dgm:pt>
    <dgm:pt modelId="{D60D5D2E-64CA-4B72-BE2C-4C71C377E713}" type="pres">
      <dgm:prSet presAssocID="{7322D83F-B4CE-4A36-B3DF-B9F5E43AF47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1EB42-9A05-44CE-8087-37D7B9CD9580}" type="pres">
      <dgm:prSet presAssocID="{043AD543-A2F7-45A3-AEF2-8472290781D2}" presName="spacer" presStyleCnt="0"/>
      <dgm:spPr/>
    </dgm:pt>
    <dgm:pt modelId="{8BDFBD90-AF54-4BF1-8228-C1479D44C866}" type="pres">
      <dgm:prSet presAssocID="{68FD30D2-D32A-44C1-89D6-4D4D77DA6F5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90229-8820-4E81-9B4E-F1E7C4ADA711}" type="pres">
      <dgm:prSet presAssocID="{58E817B3-8567-4B36-9E82-C6FEFF59A31B}" presName="spacer" presStyleCnt="0"/>
      <dgm:spPr/>
    </dgm:pt>
    <dgm:pt modelId="{AC9D5AE8-6C83-4F68-A499-8F89CF2D15D3}" type="pres">
      <dgm:prSet presAssocID="{75248792-AAA0-4DBE-B5AE-D9249E94DD1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161B1-13C7-4990-9DE0-EF1EC72594A2}" type="pres">
      <dgm:prSet presAssocID="{75248792-AAA0-4DBE-B5AE-D9249E94DD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270F8-C867-45C2-8870-EE2C50D9DDC9}" type="presOf" srcId="{75248792-AAA0-4DBE-B5AE-D9249E94DD1B}" destId="{AC9D5AE8-6C83-4F68-A499-8F89CF2D15D3}" srcOrd="0" destOrd="0" presId="urn:microsoft.com/office/officeart/2005/8/layout/vList2"/>
    <dgm:cxn modelId="{A1900192-69B2-496F-AA70-2ED577F54007}" srcId="{F057CFBC-B897-49BB-9425-E119556B88E4}" destId="{75248792-AAA0-4DBE-B5AE-D9249E94DD1B}" srcOrd="5" destOrd="0" parTransId="{ADE87029-5D51-47F6-B3DF-B38D3E431FDF}" sibTransId="{B6BFBC56-3026-4DB4-A70C-19328DAA6F15}"/>
    <dgm:cxn modelId="{AAA289DE-1E0E-468D-8A9F-3EF4DC3AE861}" srcId="{F057CFBC-B897-49BB-9425-E119556B88E4}" destId="{68FD30D2-D32A-44C1-89D6-4D4D77DA6F5A}" srcOrd="4" destOrd="0" parTransId="{95F23C91-4EF7-4168-BDA1-146343CAD9B8}" sibTransId="{58E817B3-8567-4B36-9E82-C6FEFF59A31B}"/>
    <dgm:cxn modelId="{1C8254D1-1BE8-4834-ACA9-1B1A4EB6811B}" type="presOf" srcId="{F057CFBC-B897-49BB-9425-E119556B88E4}" destId="{5E6270C2-FB49-48F9-92C7-10D623103F3E}" srcOrd="0" destOrd="0" presId="urn:microsoft.com/office/officeart/2005/8/layout/vList2"/>
    <dgm:cxn modelId="{3C302692-6AC8-4955-9C28-9B45EA21D541}" srcId="{F057CFBC-B897-49BB-9425-E119556B88E4}" destId="{7322D83F-B4CE-4A36-B3DF-B9F5E43AF47B}" srcOrd="3" destOrd="0" parTransId="{DEA3AF7C-70D5-4ED5-86F1-DAFE56D5973A}" sibTransId="{043AD543-A2F7-45A3-AEF2-8472290781D2}"/>
    <dgm:cxn modelId="{A5C211E9-8039-47F4-A3A9-87524027B161}" type="presOf" srcId="{7322D83F-B4CE-4A36-B3DF-B9F5E43AF47B}" destId="{D60D5D2E-64CA-4B72-BE2C-4C71C377E713}" srcOrd="0" destOrd="0" presId="urn:microsoft.com/office/officeart/2005/8/layout/vList2"/>
    <dgm:cxn modelId="{D25DC64E-6CD6-4EAB-83BF-6052956A3464}" srcId="{F057CFBC-B897-49BB-9425-E119556B88E4}" destId="{3DC3BEF7-B310-46BD-94D1-87A2CD7184F6}" srcOrd="1" destOrd="0" parTransId="{D58D9AB5-CD74-4565-8D40-2DF960D55549}" sibTransId="{10F0766B-D99C-4120-BCAE-4471E41614E2}"/>
    <dgm:cxn modelId="{C33F77C6-0141-40E6-B219-9DA2C52BBDDB}" srcId="{F057CFBC-B897-49BB-9425-E119556B88E4}" destId="{7E418F9B-54CB-4C8F-85FA-8FAB8B2224D4}" srcOrd="2" destOrd="0" parTransId="{FA304571-4563-4EE3-A6F1-68A3743D550A}" sibTransId="{844C8D3A-5B74-47CF-A156-81C0721472BD}"/>
    <dgm:cxn modelId="{3560893F-AB19-4763-AD5A-9A7AA6CCFB08}" srcId="{F057CFBC-B897-49BB-9425-E119556B88E4}" destId="{1DF01D5C-E216-4C5B-8F98-9132573F8911}" srcOrd="0" destOrd="0" parTransId="{D4A052CD-B926-4FEF-8702-324191D51B1F}" sibTransId="{D194E730-C428-4CD7-A8FB-ECADD8BFBE17}"/>
    <dgm:cxn modelId="{0E37CCFF-7E5A-4642-98C0-15DB78757681}" type="presOf" srcId="{3DC3BEF7-B310-46BD-94D1-87A2CD7184F6}" destId="{5C5A094E-80AA-4CFE-BF03-03E0620DF1A8}" srcOrd="0" destOrd="0" presId="urn:microsoft.com/office/officeart/2005/8/layout/vList2"/>
    <dgm:cxn modelId="{011A6DDF-45EC-43E4-AF5A-E95AFEDB291C}" type="presOf" srcId="{7E418F9B-54CB-4C8F-85FA-8FAB8B2224D4}" destId="{061A4A89-A478-4D6F-8301-2DB90E0D057C}" srcOrd="0" destOrd="0" presId="urn:microsoft.com/office/officeart/2005/8/layout/vList2"/>
    <dgm:cxn modelId="{F1C24638-EB24-47EA-8F68-E9A1EBB353E2}" type="presOf" srcId="{68FD30D2-D32A-44C1-89D6-4D4D77DA6F5A}" destId="{8BDFBD90-AF54-4BF1-8228-C1479D44C866}" srcOrd="0" destOrd="0" presId="urn:microsoft.com/office/officeart/2005/8/layout/vList2"/>
    <dgm:cxn modelId="{C0F58001-AD8C-452D-BE69-DA295B4A7721}" type="presOf" srcId="{1DF01D5C-E216-4C5B-8F98-9132573F8911}" destId="{41413A4D-3DDF-4025-8251-5363D5E3CB45}" srcOrd="0" destOrd="0" presId="urn:microsoft.com/office/officeart/2005/8/layout/vList2"/>
    <dgm:cxn modelId="{F4D1B3A3-2395-4340-AA48-D50521B8A515}" type="presOf" srcId="{227F53FE-FB49-438F-8CFD-E0B9FA7ADECB}" destId="{41D161B1-13C7-4990-9DE0-EF1EC72594A2}" srcOrd="0" destOrd="0" presId="urn:microsoft.com/office/officeart/2005/8/layout/vList2"/>
    <dgm:cxn modelId="{2A197511-6D96-40C2-A17B-C02ACB5FE83B}" srcId="{75248792-AAA0-4DBE-B5AE-D9249E94DD1B}" destId="{227F53FE-FB49-438F-8CFD-E0B9FA7ADECB}" srcOrd="0" destOrd="0" parTransId="{C29B99BA-F84B-4640-AA1C-597DCB115E8A}" sibTransId="{89E8AD35-C556-4BE9-9C21-7990E670E4CC}"/>
    <dgm:cxn modelId="{EF9D911C-073F-48EA-AE42-B704AC811AA2}" type="presParOf" srcId="{5E6270C2-FB49-48F9-92C7-10D623103F3E}" destId="{41413A4D-3DDF-4025-8251-5363D5E3CB45}" srcOrd="0" destOrd="0" presId="urn:microsoft.com/office/officeart/2005/8/layout/vList2"/>
    <dgm:cxn modelId="{220D125C-4CEA-4EB8-8379-1FB3294893B6}" type="presParOf" srcId="{5E6270C2-FB49-48F9-92C7-10D623103F3E}" destId="{58C4C78B-CC9D-40A4-8E2F-52158F1717DD}" srcOrd="1" destOrd="0" presId="urn:microsoft.com/office/officeart/2005/8/layout/vList2"/>
    <dgm:cxn modelId="{A20F38B0-D9EC-417D-89FA-6219747884AB}" type="presParOf" srcId="{5E6270C2-FB49-48F9-92C7-10D623103F3E}" destId="{5C5A094E-80AA-4CFE-BF03-03E0620DF1A8}" srcOrd="2" destOrd="0" presId="urn:microsoft.com/office/officeart/2005/8/layout/vList2"/>
    <dgm:cxn modelId="{C73F5889-1287-4062-9D88-B0C5F96CD126}" type="presParOf" srcId="{5E6270C2-FB49-48F9-92C7-10D623103F3E}" destId="{E874FB78-51F3-4667-9C97-D5F1E9139355}" srcOrd="3" destOrd="0" presId="urn:microsoft.com/office/officeart/2005/8/layout/vList2"/>
    <dgm:cxn modelId="{84839000-B51C-462A-A65B-D41A3E1818BE}" type="presParOf" srcId="{5E6270C2-FB49-48F9-92C7-10D623103F3E}" destId="{061A4A89-A478-4D6F-8301-2DB90E0D057C}" srcOrd="4" destOrd="0" presId="urn:microsoft.com/office/officeart/2005/8/layout/vList2"/>
    <dgm:cxn modelId="{9467EB56-162D-4B75-A0BD-3E720E139C84}" type="presParOf" srcId="{5E6270C2-FB49-48F9-92C7-10D623103F3E}" destId="{E786F2A8-47D4-47DC-BFFB-BBC52C06EE6F}" srcOrd="5" destOrd="0" presId="urn:microsoft.com/office/officeart/2005/8/layout/vList2"/>
    <dgm:cxn modelId="{AFF3E351-1FB3-49E1-9DFB-E31CD4EA05EB}" type="presParOf" srcId="{5E6270C2-FB49-48F9-92C7-10D623103F3E}" destId="{D60D5D2E-64CA-4B72-BE2C-4C71C377E713}" srcOrd="6" destOrd="0" presId="urn:microsoft.com/office/officeart/2005/8/layout/vList2"/>
    <dgm:cxn modelId="{11592E57-58E9-4B07-8B79-E9746B5DA615}" type="presParOf" srcId="{5E6270C2-FB49-48F9-92C7-10D623103F3E}" destId="{FFA1EB42-9A05-44CE-8087-37D7B9CD9580}" srcOrd="7" destOrd="0" presId="urn:microsoft.com/office/officeart/2005/8/layout/vList2"/>
    <dgm:cxn modelId="{7906D0C7-D088-470C-9CAB-B70CA4B03FD1}" type="presParOf" srcId="{5E6270C2-FB49-48F9-92C7-10D623103F3E}" destId="{8BDFBD90-AF54-4BF1-8228-C1479D44C866}" srcOrd="8" destOrd="0" presId="urn:microsoft.com/office/officeart/2005/8/layout/vList2"/>
    <dgm:cxn modelId="{D63D87D8-D5FE-4C54-A4EA-08E886C92C1E}" type="presParOf" srcId="{5E6270C2-FB49-48F9-92C7-10D623103F3E}" destId="{C4D90229-8820-4E81-9B4E-F1E7C4ADA711}" srcOrd="9" destOrd="0" presId="urn:microsoft.com/office/officeart/2005/8/layout/vList2"/>
    <dgm:cxn modelId="{4DEA0B58-CC39-4925-9515-5FBC7015E2BB}" type="presParOf" srcId="{5E6270C2-FB49-48F9-92C7-10D623103F3E}" destId="{AC9D5AE8-6C83-4F68-A499-8F89CF2D15D3}" srcOrd="10" destOrd="0" presId="urn:microsoft.com/office/officeart/2005/8/layout/vList2"/>
    <dgm:cxn modelId="{B5FF8DA4-4285-4896-88ED-E6F548B52071}" type="presParOf" srcId="{5E6270C2-FB49-48F9-92C7-10D623103F3E}" destId="{41D161B1-13C7-4990-9DE0-EF1EC72594A2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13A4D-3DDF-4025-8251-5363D5E3CB45}">
      <dsp:nvSpPr>
        <dsp:cNvPr id="0" name=""/>
        <dsp:cNvSpPr/>
      </dsp:nvSpPr>
      <dsp:spPr>
        <a:xfrm>
          <a:off x="0" y="41858"/>
          <a:ext cx="626364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Leadership Retreat</a:t>
          </a:r>
        </a:p>
      </dsp:txBody>
      <dsp:txXfrm>
        <a:off x="36296" y="78154"/>
        <a:ext cx="6191048" cy="670943"/>
      </dsp:txXfrm>
    </dsp:sp>
    <dsp:sp modelId="{5C5A094E-80AA-4CFE-BF03-03E0620DF1A8}">
      <dsp:nvSpPr>
        <dsp:cNvPr id="0" name=""/>
        <dsp:cNvSpPr/>
      </dsp:nvSpPr>
      <dsp:spPr>
        <a:xfrm>
          <a:off x="0" y="874673"/>
          <a:ext cx="6263640" cy="74353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Summer Unit/Intergration Planning</a:t>
          </a:r>
        </a:p>
      </dsp:txBody>
      <dsp:txXfrm>
        <a:off x="36296" y="910969"/>
        <a:ext cx="6191048" cy="670943"/>
      </dsp:txXfrm>
    </dsp:sp>
    <dsp:sp modelId="{061A4A89-A478-4D6F-8301-2DB90E0D057C}">
      <dsp:nvSpPr>
        <dsp:cNvPr id="0" name=""/>
        <dsp:cNvSpPr/>
      </dsp:nvSpPr>
      <dsp:spPr>
        <a:xfrm>
          <a:off x="0" y="1707488"/>
          <a:ext cx="6263640" cy="74353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Strategic Planning</a:t>
          </a:r>
        </a:p>
      </dsp:txBody>
      <dsp:txXfrm>
        <a:off x="36296" y="1743784"/>
        <a:ext cx="6191048" cy="670943"/>
      </dsp:txXfrm>
    </dsp:sp>
    <dsp:sp modelId="{D60D5D2E-64CA-4B72-BE2C-4C71C377E713}">
      <dsp:nvSpPr>
        <dsp:cNvPr id="0" name=""/>
        <dsp:cNvSpPr/>
      </dsp:nvSpPr>
      <dsp:spPr>
        <a:xfrm>
          <a:off x="0" y="2540303"/>
          <a:ext cx="6263640" cy="74353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SIP (School Improvement Planning)</a:t>
          </a:r>
        </a:p>
      </dsp:txBody>
      <dsp:txXfrm>
        <a:off x="36296" y="2576599"/>
        <a:ext cx="6191048" cy="670943"/>
      </dsp:txXfrm>
    </dsp:sp>
    <dsp:sp modelId="{8BDFBD90-AF54-4BF1-8228-C1479D44C866}">
      <dsp:nvSpPr>
        <dsp:cNvPr id="0" name=""/>
        <dsp:cNvSpPr/>
      </dsp:nvSpPr>
      <dsp:spPr>
        <a:xfrm>
          <a:off x="0" y="3373119"/>
          <a:ext cx="6263640" cy="74353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ELA Summer Textbook Adoption</a:t>
          </a:r>
        </a:p>
      </dsp:txBody>
      <dsp:txXfrm>
        <a:off x="36296" y="3409415"/>
        <a:ext cx="6191048" cy="670943"/>
      </dsp:txXfrm>
    </dsp:sp>
    <dsp:sp modelId="{AC9D5AE8-6C83-4F68-A499-8F89CF2D15D3}">
      <dsp:nvSpPr>
        <dsp:cNvPr id="0" name=""/>
        <dsp:cNvSpPr/>
      </dsp:nvSpPr>
      <dsp:spPr>
        <a:xfrm>
          <a:off x="0" y="4205934"/>
          <a:ext cx="6263640" cy="743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Summer PD Offers</a:t>
          </a:r>
        </a:p>
      </dsp:txBody>
      <dsp:txXfrm>
        <a:off x="36296" y="4242230"/>
        <a:ext cx="6191048" cy="670943"/>
      </dsp:txXfrm>
    </dsp:sp>
    <dsp:sp modelId="{41D161B1-13C7-4990-9DE0-EF1EC72594A2}">
      <dsp:nvSpPr>
        <dsp:cNvPr id="0" name=""/>
        <dsp:cNvSpPr/>
      </dsp:nvSpPr>
      <dsp:spPr>
        <a:xfrm>
          <a:off x="0" y="4949469"/>
          <a:ext cx="626364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4949469"/>
        <a:ext cx="6263640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DDB07A4F-D612-42AA-91B7-3922E2CDF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" r="6832"/>
          <a:stretch/>
        </p:blipFill>
        <p:spPr>
          <a:xfrm>
            <a:off x="-220408" y="-41975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0532" y="4789007"/>
            <a:ext cx="3445766" cy="137470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200" dirty="0">
                <a:cs typeface="Calibri"/>
              </a:rPr>
              <a:t>Governing Board Meeting</a:t>
            </a:r>
            <a:endParaRPr lang="en-US" dirty="0"/>
          </a:p>
          <a:p>
            <a:pPr algn="r"/>
            <a:r>
              <a:rPr lang="en-US" sz="2200" dirty="0">
                <a:cs typeface="Calibri"/>
              </a:rPr>
              <a:t>Managing Principal's Report</a:t>
            </a:r>
          </a:p>
          <a:p>
            <a:pPr algn="r"/>
            <a:r>
              <a:rPr lang="en-US" sz="2200" dirty="0">
                <a:cs typeface="Calibri"/>
              </a:rPr>
              <a:t>May </a:t>
            </a:r>
            <a:r>
              <a:rPr lang="en-US" sz="2200" dirty="0" smtClean="0">
                <a:cs typeface="Calibri"/>
              </a:rPr>
              <a:t>31, </a:t>
            </a:r>
            <a:r>
              <a:rPr lang="en-US" sz="2200" dirty="0" smtClean="0">
                <a:cs typeface="Calibri"/>
              </a:rPr>
              <a:t>2022</a:t>
            </a: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03B53-5D59-447A-8046-6259F181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End Of School Year</a:t>
            </a:r>
          </a:p>
        </p:txBody>
      </p:sp>
      <p:pic>
        <p:nvPicPr>
          <p:cNvPr id="6" name="Picture 5" descr="School desk with books and pencils with chalkboard in background">
            <a:extLst>
              <a:ext uri="{FF2B5EF4-FFF2-40B4-BE49-F238E27FC236}">
                <a16:creationId xmlns:a16="http://schemas.microsoft.com/office/drawing/2014/main" xmlns="" id="{CF332A20-5623-4E7B-A545-3741CE17F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4" r="-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5D0D522-43D5-4A12-842F-BE960555D45E}"/>
              </a:ext>
            </a:extLst>
          </p:cNvPr>
          <p:cNvSpPr>
            <a:spLocks noGrp="1"/>
          </p:cNvSpPr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800" dirty="0" smtClean="0"/>
              <a:t>'</a:t>
            </a:r>
            <a:r>
              <a:rPr lang="en-US" sz="1800" b="1" i="1" dirty="0"/>
              <a:t>A Special Thanks</a:t>
            </a:r>
            <a:r>
              <a:rPr lang="en-US" sz="1800" dirty="0"/>
              <a:t>' to all the staff members that are leaving TMSA for other opportunities. </a:t>
            </a:r>
            <a:r>
              <a:rPr lang="en-US" sz="1800" dirty="0" smtClean="0"/>
              <a:t>Good </a:t>
            </a:r>
            <a:r>
              <a:rPr lang="en-US" sz="1800" dirty="0"/>
              <a:t>Luck and Best Wishes</a:t>
            </a:r>
            <a:r>
              <a:rPr lang="en-US" sz="1800" dirty="0" smtClean="0"/>
              <a:t>!</a:t>
            </a:r>
          </a:p>
          <a:p>
            <a:r>
              <a:rPr lang="en-US" sz="1800" dirty="0" smtClean="0"/>
              <a:t>A Special Thanks to Ms. Sandra Hunt who has retired form TMSA after 34 years of service.</a:t>
            </a:r>
            <a:endParaRPr lang="en-US" sz="1800" dirty="0"/>
          </a:p>
          <a:p>
            <a:pPr marL="457200"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3" name="Picture 2" descr="TMSA M logo - Email Signatures Only.png">
            <a:extLst>
              <a:ext uri="{FF2B5EF4-FFF2-40B4-BE49-F238E27FC236}">
                <a16:creationId xmlns:a16="http://schemas.microsoft.com/office/drawing/2014/main" xmlns="" id="{F66B53D4-D92D-404B-9BFD-DCC7C728C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53"/>
            <a:ext cx="1481738" cy="9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03B53-5D59-447A-8046-6259F181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Summer School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5D0D522-43D5-4A12-842F-BE960555D45E}"/>
              </a:ext>
            </a:extLst>
          </p:cNvPr>
          <p:cNvSpPr>
            <a:spLocks noGrp="1"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Instructional Program begins on June </a:t>
            </a:r>
            <a:r>
              <a:rPr lang="en-US" sz="2000" dirty="0" smtClean="0"/>
              <a:t>6th </a:t>
            </a:r>
            <a:r>
              <a:rPr lang="en-US" sz="2000" dirty="0"/>
              <a:t>through June </a:t>
            </a:r>
            <a:r>
              <a:rPr lang="en-US" sz="2000" dirty="0" smtClean="0"/>
              <a:t>24th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r>
              <a:rPr lang="en-US" sz="2000" dirty="0" smtClean="0">
                <a:cs typeface="Calibri"/>
              </a:rPr>
              <a:t>150 </a:t>
            </a:r>
            <a:r>
              <a:rPr lang="en-US" sz="2000" dirty="0">
                <a:cs typeface="Calibri"/>
              </a:rPr>
              <a:t>students Grades </a:t>
            </a:r>
            <a:r>
              <a:rPr lang="en-US" sz="2000" dirty="0" smtClean="0">
                <a:cs typeface="Calibri"/>
              </a:rPr>
              <a:t>3-8</a:t>
            </a:r>
          </a:p>
          <a:p>
            <a:pPr lvl="1"/>
            <a:r>
              <a:rPr lang="en-US" sz="1600" dirty="0" smtClean="0">
                <a:cs typeface="Calibri"/>
              </a:rPr>
              <a:t>3rd-31	</a:t>
            </a:r>
          </a:p>
          <a:p>
            <a:pPr lvl="1"/>
            <a:r>
              <a:rPr lang="en-US" sz="1600" dirty="0" smtClean="0">
                <a:cs typeface="Calibri"/>
              </a:rPr>
              <a:t>5</a:t>
            </a:r>
            <a:r>
              <a:rPr lang="en-US" sz="1600" baseline="30000" dirty="0" smtClean="0">
                <a:cs typeface="Calibri"/>
              </a:rPr>
              <a:t>th</a:t>
            </a:r>
            <a:r>
              <a:rPr lang="en-US" sz="1600" dirty="0" smtClean="0">
                <a:cs typeface="Calibri"/>
              </a:rPr>
              <a:t>	- 44</a:t>
            </a:r>
          </a:p>
          <a:p>
            <a:pPr lvl="1"/>
            <a:r>
              <a:rPr lang="en-US" sz="1600" dirty="0" smtClean="0">
                <a:cs typeface="Calibri"/>
              </a:rPr>
              <a:t>8</a:t>
            </a:r>
            <a:r>
              <a:rPr lang="en-US" sz="1600" baseline="30000" dirty="0" smtClean="0">
                <a:cs typeface="Calibri"/>
              </a:rPr>
              <a:t>th</a:t>
            </a:r>
            <a:r>
              <a:rPr lang="en-US" sz="1600" dirty="0" smtClean="0">
                <a:cs typeface="Calibri"/>
              </a:rPr>
              <a:t>	- 39</a:t>
            </a:r>
          </a:p>
          <a:p>
            <a:r>
              <a:rPr lang="en-US" sz="2000" dirty="0" smtClean="0">
                <a:cs typeface="Calibri"/>
              </a:rPr>
              <a:t>Grade 8 students will </a:t>
            </a:r>
            <a:r>
              <a:rPr lang="en-US" sz="2000" dirty="0">
                <a:cs typeface="Calibri"/>
              </a:rPr>
              <a:t>receive </a:t>
            </a:r>
            <a:r>
              <a:rPr lang="en-US" sz="2000" dirty="0" smtClean="0">
                <a:cs typeface="Calibri"/>
              </a:rPr>
              <a:t>an in person invitation from TMSA and information about online </a:t>
            </a:r>
            <a:r>
              <a:rPr lang="en-US" sz="2000" dirty="0">
                <a:cs typeface="Calibri"/>
              </a:rPr>
              <a:t>option </a:t>
            </a:r>
            <a:r>
              <a:rPr lang="en-US" sz="2000" dirty="0" smtClean="0">
                <a:cs typeface="Calibri"/>
              </a:rPr>
              <a:t>from FCS.</a:t>
            </a:r>
            <a:endParaRPr lang="en-US" sz="2000" dirty="0"/>
          </a:p>
          <a:p>
            <a:r>
              <a:rPr lang="en-US" sz="2000" dirty="0"/>
              <a:t>Instructional Day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/>
              <a:t>7:45 am Arrival/Breakfast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/>
              <a:t>8:00 am Instructional Day Begins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/>
              <a:t>30-minute Lunch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 smtClean="0"/>
              <a:t>12:</a:t>
            </a:r>
            <a:r>
              <a:rPr lang="en-US" sz="2000" dirty="0"/>
              <a:t>00 PM Dismissal/Pickup</a:t>
            </a:r>
            <a:endParaRPr lang="en-US" sz="2000" dirty="0">
              <a:cs typeface="Calibri" panose="020F0502020204030204"/>
            </a:endParaRPr>
          </a:p>
          <a:p>
            <a:pPr marL="457200"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" name="Picture 5" descr="School desk with books and pencils with chalkboard in background">
            <a:extLst>
              <a:ext uri="{FF2B5EF4-FFF2-40B4-BE49-F238E27FC236}">
                <a16:creationId xmlns:a16="http://schemas.microsoft.com/office/drawing/2014/main" xmlns="" id="{CF332A20-5623-4E7B-A545-3741CE17F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9" r="4802" b="-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A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MSA M logo - Email Signatures Only.png">
            <a:extLst>
              <a:ext uri="{FF2B5EF4-FFF2-40B4-BE49-F238E27FC236}">
                <a16:creationId xmlns:a16="http://schemas.microsoft.com/office/drawing/2014/main" xmlns="" id="{FEA4E949-4E04-4B95-973D-C6549D07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53"/>
            <a:ext cx="1481738" cy="9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03B53-5D59-447A-8046-6259F181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Summer School</a:t>
            </a:r>
          </a:p>
        </p:txBody>
      </p:sp>
      <p:pic>
        <p:nvPicPr>
          <p:cNvPr id="6" name="Picture 5" descr="School desk with books and pencils with chalkboard in background">
            <a:extLst>
              <a:ext uri="{FF2B5EF4-FFF2-40B4-BE49-F238E27FC236}">
                <a16:creationId xmlns:a16="http://schemas.microsoft.com/office/drawing/2014/main" xmlns="" id="{CF332A20-5623-4E7B-A545-3741CE17F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9" r="4802" b="-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A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MSA M logo - Email Signatures Only.png">
            <a:extLst>
              <a:ext uri="{FF2B5EF4-FFF2-40B4-BE49-F238E27FC236}">
                <a16:creationId xmlns:a16="http://schemas.microsoft.com/office/drawing/2014/main" xmlns="" id="{FEA4E949-4E04-4B95-973D-C6549D07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53"/>
            <a:ext cx="1481738" cy="975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7324" y="2666052"/>
            <a:ext cx="63078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Screen Shot 2022-05-31 at 5.12.1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54129" r="24127" b="26484"/>
          <a:stretch/>
        </p:blipFill>
        <p:spPr>
          <a:xfrm>
            <a:off x="4880473" y="1826350"/>
            <a:ext cx="7311527" cy="47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03B53-5D59-447A-8046-6259F181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51" y="1318200"/>
            <a:ext cx="6429917" cy="5763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smtClean="0"/>
              <a:t>STEAM K-8</a:t>
            </a:r>
            <a:endParaRPr lang="en-US" dirty="0"/>
          </a:p>
        </p:txBody>
      </p:sp>
      <p:pic>
        <p:nvPicPr>
          <p:cNvPr id="6" name="Picture 5" descr="School desk with books and pencils with chalkboard in background">
            <a:extLst>
              <a:ext uri="{FF2B5EF4-FFF2-40B4-BE49-F238E27FC236}">
                <a16:creationId xmlns:a16="http://schemas.microsoft.com/office/drawing/2014/main" xmlns="" id="{CF332A20-5623-4E7B-A545-3741CE17F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9" r="4802" b="-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A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MSA M logo - Email Signatures Only.png">
            <a:extLst>
              <a:ext uri="{FF2B5EF4-FFF2-40B4-BE49-F238E27FC236}">
                <a16:creationId xmlns:a16="http://schemas.microsoft.com/office/drawing/2014/main" xmlns="" id="{E29C0E85-7B43-4F0B-B4EC-475FB1B94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53"/>
            <a:ext cx="1481738" cy="975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6830" y="2613571"/>
            <a:ext cx="492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FCS Continues K-8 STEAM initiatives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June State of the School Address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02D3A-48A7-4C6D-A289-CAA5C996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Further Planning and Development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2CCBEE1-3B66-4894-9D03-B17852C67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71126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TMSA M logo - Email Signatures Only.png">
            <a:extLst>
              <a:ext uri="{FF2B5EF4-FFF2-40B4-BE49-F238E27FC236}">
                <a16:creationId xmlns:a16="http://schemas.microsoft.com/office/drawing/2014/main" xmlns="" id="{7CAC8BAD-8E6A-4CC6-BA8D-063843F95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53"/>
            <a:ext cx="1481738" cy="9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03E13B6-B173-5C44-8672-E61F56EF2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 b="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MSA M logo - Email Signatures Only.png">
            <a:extLst>
              <a:ext uri="{FF2B5EF4-FFF2-40B4-BE49-F238E27FC236}">
                <a16:creationId xmlns:a16="http://schemas.microsoft.com/office/drawing/2014/main" xmlns="" id="{CE3F0712-68E6-7640-86D0-BA27ED629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53"/>
            <a:ext cx="1481738" cy="9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123</Words>
  <Application>Microsoft Macintosh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End Of School Year</vt:lpstr>
      <vt:lpstr>Summer School</vt:lpstr>
      <vt:lpstr>Summer School</vt:lpstr>
      <vt:lpstr>STEAM K-8</vt:lpstr>
      <vt:lpstr>Further Planning and Development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Ishmael</cp:lastModifiedBy>
  <cp:revision>140</cp:revision>
  <dcterms:created xsi:type="dcterms:W3CDTF">2021-05-25T13:09:02Z</dcterms:created>
  <dcterms:modified xsi:type="dcterms:W3CDTF">2022-05-31T21:43:16Z</dcterms:modified>
</cp:coreProperties>
</file>