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3eacedef3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3eacedef3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3eacedef3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3eacedef3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3dedbe97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a3dedbe97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afe3025ea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afe3025ea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afe3025ea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eafe3025ea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b2d74d9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eb2d74d9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afe3025e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eafe3025e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afe3025ea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eafe3025ea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afe3025ea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eafe3025ea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afe3025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eafe3025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afe3025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eafe3025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a0f297c7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ea0f297c7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afe3025ea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eafe3025ea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afe3025ea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eafe3025e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afe3025e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eafe3025e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8c8f7e4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e8c8f7e4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2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rtl="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2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1"/>
              <a:t>Head of School’s Report for August</a:t>
            </a:r>
            <a:endParaRPr sz="7200" b="1"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>
            <a:off x="1692375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August 24,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 title="IPA (K-5) Attendance 2 Year Comparison for Octob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838"/>
            <a:ext cx="12192000" cy="66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 title="IPA (6-8) Attendance 2 Year Comparison for Octob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 title="IPA (6-8) Attendance 2 Year Comparison for Octob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MARKETING &amp; COMMUNICATIONS</a:t>
            </a:r>
            <a:endParaRPr/>
          </a:p>
        </p:txBody>
      </p:sp>
      <p:sp>
        <p:nvSpPr>
          <p:cNvPr id="269" name="Google Shape;269;p42"/>
          <p:cNvSpPr txBox="1"/>
          <p:nvPr/>
        </p:nvSpPr>
        <p:spPr>
          <a:xfrm>
            <a:off x="440850" y="1029350"/>
            <a:ext cx="11523300" cy="4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ParentSquare has been implemented for all parents and staff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All communication in one place (academic notices will continue previous platform)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Daily Health Survey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Forms/Survey on one platform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Emergency alerts through one platform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*Emails/Texts will still go to all parents if they DO NOT have the app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Data: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349 (70%) Parents with app						445 (89%) Parents with emails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334 (67%) Receiving Notification through App	437 (87%) Receiving emails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491 (98%) Parents with phones-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Emails and phone numbers are current. No failed attemps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66 (13%) Opted to receive texts 			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792938" y="242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FY 22 BIG ROCKS </a:t>
            </a:r>
            <a:endParaRPr/>
          </a:p>
        </p:txBody>
      </p:sp>
      <p:sp>
        <p:nvSpPr>
          <p:cNvPr id="276" name="Google Shape;276;p43"/>
          <p:cNvSpPr txBox="1"/>
          <p:nvPr/>
        </p:nvSpPr>
        <p:spPr>
          <a:xfrm>
            <a:off x="109825" y="1349475"/>
            <a:ext cx="11572800" cy="4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●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Focus for this year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Policies &amp; Procedures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STREAM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Whole Girl Education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Thinking Maps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Learning Recovery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○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Tiered Professional Learning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■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Teachers: Content, Pedagogy &amp; Differentiation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■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Leaders: Management, Time Management, Talent Management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Action Item</a:t>
            </a:r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344775" y="1771225"/>
            <a:ext cx="11602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Approve changes to attendance policy</a:t>
            </a:r>
            <a:endParaRPr sz="280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Approve flow chart for employee response to COVID</a:t>
            </a:r>
            <a:endParaRPr sz="2800">
              <a:solidFill>
                <a:schemeClr val="dk1"/>
              </a:solidFill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Approve renewal contractor</a:t>
            </a: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Important Dates</a:t>
            </a:r>
            <a:endParaRPr/>
          </a:p>
        </p:txBody>
      </p:sp>
      <p:sp>
        <p:nvSpPr>
          <p:cNvPr id="290" name="Google Shape;290;p45"/>
          <p:cNvSpPr txBox="1"/>
          <p:nvPr/>
        </p:nvSpPr>
        <p:spPr>
          <a:xfrm>
            <a:off x="344775" y="1771225"/>
            <a:ext cx="11602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SCSC Meeting August 25, 2021 at 10:00 am</a:t>
            </a:r>
            <a:endParaRPr sz="280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 sz="2800"/>
              <a:t>New Scholars’ Ceremony September 2nd at 6:00 pm virtual</a:t>
            </a:r>
            <a:endParaRPr sz="280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SCSC Monitoring Submissions due by September 13th </a:t>
            </a:r>
            <a:endParaRPr sz="280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 sz="2800"/>
              <a:t>EIP &amp; REP Plan Completed by September 7th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Action Items</a:t>
            </a:r>
            <a:endParaRPr/>
          </a:p>
        </p:txBody>
      </p:sp>
      <p:sp>
        <p:nvSpPr>
          <p:cNvPr id="297" name="Google Shape;297;p46"/>
          <p:cNvSpPr txBox="1"/>
          <p:nvPr/>
        </p:nvSpPr>
        <p:spPr>
          <a:xfrm>
            <a:off x="895350" y="1752600"/>
            <a:ext cx="10229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of  revised Dress Code Policy for Staff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of revised Scholar Dress Code Policy for Scholars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to review an Incentive Program for staff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taskforce with external stakeholders for the development of a re-entry plan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525" y="-50900"/>
            <a:ext cx="12282600" cy="690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Action Items</a:t>
            </a:r>
            <a:endParaRPr/>
          </a:p>
        </p:txBody>
      </p:sp>
      <p:sp>
        <p:nvSpPr>
          <p:cNvPr id="305" name="Google Shape;305;p47"/>
          <p:cNvSpPr txBox="1"/>
          <p:nvPr/>
        </p:nvSpPr>
        <p:spPr>
          <a:xfrm>
            <a:off x="895350" y="1752600"/>
            <a:ext cx="10229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of  revised Dress Code Policy for Staff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of revised Scholar Dress Code Policy for Scholars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to review an Incentive Program for staff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taskforce with external stakeholders for the development of a re-entry plan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0525" y="-38"/>
            <a:ext cx="12282600" cy="690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FABULOUS FOUR</a:t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293175" y="1546775"/>
            <a:ext cx="10869600" cy="4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Shared Learning Expectations (Academics)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 for Ten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Five for Five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Culture &amp; Climate of Collaboration &amp; Service (Ops &amp; Academics)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PBIS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Sister Circle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Wellness Wednesdays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Recruitment &amp; Retention (Governance/Finance)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EFFECTIVE Ivy Faculty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DEDICATED  Ivy Staff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SUCCESSFUL Ivy Scholars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 Operations, Systems and Processes (Governance/Finance)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Cycle of Development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5297" y="-136375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ABOUT US</a:t>
            </a: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504550" y="1266475"/>
            <a:ext cx="10849200" cy="47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Vision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○"/>
            </a:pPr>
            <a:r>
              <a:rPr lang="en-US" sz="21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 Preparatory Academy cultivates leaders who manifest change in the world</a:t>
            </a:r>
            <a:endParaRPr sz="2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Calibri"/>
              <a:buChar char="●"/>
            </a:pPr>
            <a:r>
              <a:rPr lang="en-US" sz="28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Mission</a:t>
            </a:r>
            <a:endParaRPr sz="28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5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Calibri"/>
              <a:buChar char="○"/>
            </a:pPr>
            <a:r>
              <a:rPr lang="en-US" sz="2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Ivy Preparatory Academy fosters a culture of collaboration, passion for learning, integrity, and servant leadership</a:t>
            </a:r>
            <a:endParaRPr sz="2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Calibri"/>
              <a:buChar char="●"/>
            </a:pPr>
            <a:r>
              <a:rPr lang="en-US" sz="28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sz="2850" b="1"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8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Calibri"/>
              <a:buChar char="○"/>
            </a:pPr>
            <a:r>
              <a:rPr lang="en-US" sz="2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Sisterhood, Scholarship, and Service</a:t>
            </a:r>
            <a:endParaRPr sz="2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Calibri"/>
              <a:buChar char="●"/>
            </a:pPr>
            <a:r>
              <a:rPr lang="en-US" sz="28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Tagline</a:t>
            </a:r>
            <a:endParaRPr sz="285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03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Calibri"/>
              <a:buChar char="○"/>
            </a:pPr>
            <a:r>
              <a:rPr lang="en-US" sz="21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Scholars today. Sisters forever</a:t>
            </a:r>
            <a:endParaRPr sz="21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37747" y="-333575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645750" y="-85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GENERAL OPERATIONS</a:t>
            </a:r>
            <a:endParaRPr/>
          </a:p>
        </p:txBody>
      </p:sp>
      <p:sp>
        <p:nvSpPr>
          <p:cNvPr id="212" name="Google Shape;212;p34"/>
          <p:cNvSpPr txBox="1"/>
          <p:nvPr/>
        </p:nvSpPr>
        <p:spPr>
          <a:xfrm>
            <a:off x="329875" y="930900"/>
            <a:ext cx="117150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 will simultaneously host (2) after school programs this year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YMCA Youth &amp; Teen Development Center (K-8) start date 8.9.21 (250 scholars)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School All-Stars (K-8) start date 8.24.21 (56 scholars)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Asynchronous learning has started for scholars that are quarantined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will start for 120 scholars on September 7, 2021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SSO program has increased breakfast participation up to 38%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 avg. participation: 75 scholars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2021-2022 avg. participation: 200 scholars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landscaping service this week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HVAC System repaired this week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Dance room has mirrors installed and new dance bars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838200" y="17783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HEALTH</a:t>
            </a:r>
            <a:endParaRPr/>
          </a:p>
        </p:txBody>
      </p:sp>
      <p:sp>
        <p:nvSpPr>
          <p:cNvPr id="219" name="Google Shape;219;p35"/>
          <p:cNvSpPr txBox="1"/>
          <p:nvPr/>
        </p:nvSpPr>
        <p:spPr>
          <a:xfrm>
            <a:off x="2053750" y="2383375"/>
            <a:ext cx="75819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445750" y="1124425"/>
            <a:ext cx="11596800" cy="5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testing of our staff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Sending consent for scholars testing will start on August 30th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information sent to parents regarding safety and tips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Immunization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compliance for Kindergarten and 7th Grade due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7th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IVY Confirmed COVID Cases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Staff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 CASES by COUNTY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Dekalb County as of August 23, 2021  cases per 100k (last 2 weeks)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444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Fulton County as of August 22, 2021  cases per 100k (last 2 weeks)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447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 rotWithShape="1">
          <a:blip r:embed="rId4">
            <a:alphaModFix/>
          </a:blip>
          <a:srcRect l="10430" t="209830" r="-10430" b="-209830"/>
          <a:stretch/>
        </p:blipFill>
        <p:spPr>
          <a:xfrm>
            <a:off x="11027828" y="5860228"/>
            <a:ext cx="1164175" cy="11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2345000" y="233600"/>
            <a:ext cx="88065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ACADEMICS-Lower Academy</a:t>
            </a:r>
            <a:endParaRPr sz="5400" b="1"/>
          </a:p>
        </p:txBody>
      </p:sp>
      <p:sp>
        <p:nvSpPr>
          <p:cNvPr id="228" name="Google Shape;228;p36"/>
          <p:cNvSpPr txBox="1"/>
          <p:nvPr/>
        </p:nvSpPr>
        <p:spPr>
          <a:xfrm>
            <a:off x="450166" y="1294228"/>
            <a:ext cx="1131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573900" y="884900"/>
            <a:ext cx="10989000" cy="5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Weekly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 RESA: Number Sense and Reasoning, August 18th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TKES Orientation: August 25, 2021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GKIDS: August 24, 2021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PLC Meetings and Academy Leader Check In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Observations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Observations with focused feedback on Instructional Strategies (Thinking Maps) and Positive Learning Environment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UNIT- “PRESSURE BUILDS PEARLS”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Kickoff: August 18th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UNIT Instructional Planning:  Mondays (August 23rd)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i-Ready Diagnostic Testing: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Grades 3-5: August 24th-31st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Grades K-2: September 1st-10th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 Assessments Science and Social Studies-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3-5: August 24th-27th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2142200" y="370950"/>
            <a:ext cx="88749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200" b="1"/>
              <a:t>ACADEMICS-Upper Academy</a:t>
            </a:r>
            <a:endParaRPr sz="4200"/>
          </a:p>
        </p:txBody>
      </p:sp>
      <p:sp>
        <p:nvSpPr>
          <p:cNvPr id="236" name="Google Shape;236;p37"/>
          <p:cNvSpPr txBox="1"/>
          <p:nvPr/>
        </p:nvSpPr>
        <p:spPr>
          <a:xfrm>
            <a:off x="450166" y="1294228"/>
            <a:ext cx="1131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57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78125" y="1294225"/>
            <a:ext cx="11904600" cy="4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 : Weekly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Ms. Greene: Unit Planning and Small Group Instruction 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Planning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SLO’s Administration August 24- August 31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TKES Orientation: August 25, 2021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PLC Meetings and Academy Leader Check In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Observations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Observations with focused feedback on Instructional Strategies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(Thinking Maps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Positive Learning Environment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UNIT- “PRESSURE BUILDS PEARLS”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Kickoff: August 18th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 UNIT Instructional Planning:  Mondays (August 23rd)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i-Ready Diagnostic Testing: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Grades 3-5: August 24th-31st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 Assessments Science and Social Studies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Grades 3-8: August 24th-31st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838200" y="197375"/>
            <a:ext cx="105156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SCHOLAR SERVICES</a:t>
            </a:r>
            <a:endParaRPr/>
          </a:p>
        </p:txBody>
      </p:sp>
      <p:sp>
        <p:nvSpPr>
          <p:cNvPr id="244" name="Google Shape;244;p38"/>
          <p:cNvSpPr txBox="1"/>
          <p:nvPr/>
        </p:nvSpPr>
        <p:spPr>
          <a:xfrm>
            <a:off x="287600" y="1041100"/>
            <a:ext cx="11904300" cy="5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Professional Learning</a:t>
            </a:r>
            <a:endParaRPr sz="2200" b="1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TKES Orientation-August 25, 2021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Math Co-Teacher Teacher- Planning with Ms. Green Small Group Instruction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Math Resource Teacher-Planning with Ms. Green Unit Planning 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Weekly PLC Meeting and Director of Scholar Services Check-Ins</a:t>
            </a:r>
            <a:endParaRPr sz="2200" b="1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Book Study 5 Dysfunctions of a Team-start on September 8, 2021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Essential Skills Team Virtual Family Night-start in October date:TBD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“</a:t>
            </a:r>
            <a:r>
              <a:rPr lang="en-US" sz="2200" i="1"/>
              <a:t>Meet your scholar’s casemanager</a:t>
            </a:r>
            <a:r>
              <a:rPr lang="en-US" sz="2200"/>
              <a:t>” letters will go out week of August 23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Therapy sessions begin week of August 23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Class Observations-</a:t>
            </a:r>
            <a:r>
              <a:rPr lang="en-US" sz="2200"/>
              <a:t>Focused feedback on Instruction Strategies (Thinking Maps) and Positive Learning Environments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ESOL</a:t>
            </a:r>
            <a:endParaRPr sz="2200" b="1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Wida Screening August 24-27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Gifted </a:t>
            </a:r>
            <a:endParaRPr sz="2200" b="1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Collaboratively planning with teachers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Resource pull out begins September 7, 2021</a:t>
            </a:r>
            <a:endParaRPr sz="22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0522" y="0"/>
            <a:ext cx="1228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838200" y="197375"/>
            <a:ext cx="105156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MTSS/ASSESSMENTS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468475" y="1140250"/>
            <a:ext cx="11331900" cy="57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/>
              <a:t>MTSS</a:t>
            </a:r>
            <a:endParaRPr sz="2200" b="1" i="1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Completed GaDOE - GoMTSS Platform Readiness Training 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Awaiting GoMTSS Platform training dates from GaDOE for EIP and REP teachers 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Attending GaDOE MTSS/PBIS Conference (virtual) Aug 26th &amp; 27th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Addressing parent concerns &amp; requests as needed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Updating Parent Brochure to include the MTSS process 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Will attend upcoming webinars deemed necessary 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/>
              <a:t>Assessment</a:t>
            </a:r>
            <a:endParaRPr sz="2200" b="1" i="1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Attending training webinars (GaDOE, Clever, USA Test Prep)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Met with Ms. Terrell - ESOL WIDA screening scheduled for Aug 24th-27th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Need ACCESS test materials - Tentative dates - Aug 30-Sep 3rd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iReady Testing is scheduled for 3rd-8th (Aug 24-31st) and K-2nd (Sep 1-10th)</a:t>
            </a:r>
            <a:endParaRPr sz="2200"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Creating iReady Data boards after iReady testing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Widescreen</PresentationFormat>
  <Paragraphs>176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Impact</vt:lpstr>
      <vt:lpstr>Times New Roman</vt:lpstr>
      <vt:lpstr>Office Theme</vt:lpstr>
      <vt:lpstr>Office Theme</vt:lpstr>
      <vt:lpstr>Head of School’s Report for August</vt:lpstr>
      <vt:lpstr>FABULOUS FOUR</vt:lpstr>
      <vt:lpstr>ABOUT US</vt:lpstr>
      <vt:lpstr>GENERAL OPERATIONS</vt:lpstr>
      <vt:lpstr>HEALTH</vt:lpstr>
      <vt:lpstr>ACADEMICS-Lower Academy</vt:lpstr>
      <vt:lpstr>ACADEMICS-Upper Academy</vt:lpstr>
      <vt:lpstr>SCHOLAR SERVICES</vt:lpstr>
      <vt:lpstr>MTSS/ASSESSMENTS</vt:lpstr>
      <vt:lpstr>PowerPoint Presentation</vt:lpstr>
      <vt:lpstr>PowerPoint Presentation</vt:lpstr>
      <vt:lpstr>MARKETING &amp; COMMUNICATIONS</vt:lpstr>
      <vt:lpstr>FY 22 BIG ROCKS </vt:lpstr>
      <vt:lpstr>Action Item</vt:lpstr>
      <vt:lpstr>Important Dates</vt:lpstr>
      <vt:lpstr>Action Items</vt:lpstr>
      <vt:lpstr>Action Items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of School’s Report for August</dc:title>
  <dc:creator>Henderson, Kanethia L</dc:creator>
  <cp:lastModifiedBy>Henderson, Kanethia L</cp:lastModifiedBy>
  <cp:revision>1</cp:revision>
  <dcterms:modified xsi:type="dcterms:W3CDTF">2021-08-24T16:18:24Z</dcterms:modified>
</cp:coreProperties>
</file>