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82" r:id="rId5"/>
    <p:sldId id="284" r:id="rId6"/>
    <p:sldId id="286" r:id="rId7"/>
    <p:sldId id="287" r:id="rId8"/>
    <p:sldId id="28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CF694E-AFAD-4AA5-9186-FED1E23C2B6B}">
          <p14:sldIdLst>
            <p14:sldId id="256"/>
          </p14:sldIdLst>
        </p14:section>
        <p14:section name="Untitled Section" id="{7551EA11-7A35-42BE-86A8-8E1F3B3C0DA9}">
          <p14:sldIdLst>
            <p14:sldId id="257"/>
            <p14:sldId id="259"/>
            <p14:sldId id="282"/>
            <p14:sldId id="284"/>
            <p14:sldId id="286"/>
            <p14:sldId id="287"/>
            <p14:sldId id="28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41" d="100"/>
          <a:sy n="41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4EA38-E194-4BEF-9BD2-68D446155FF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17723-3FC2-4166-8B75-135B68293E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2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5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4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8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3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0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4C302-09D7-A74E-856C-9195309F537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B341B-383E-2941-A24E-E6EF72CDC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9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Head of School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March 24, 2020</a:t>
            </a:r>
          </a:p>
          <a:p>
            <a:r>
              <a:rPr lang="en-US" dirty="0" err="1"/>
              <a:t>Charcia</a:t>
            </a:r>
            <a:r>
              <a:rPr lang="en-US" dirty="0"/>
              <a:t> M. Nichols, Ed. D.</a:t>
            </a:r>
          </a:p>
        </p:txBody>
      </p:sp>
    </p:spTree>
    <p:extLst>
      <p:ext uri="{BB962C8B-B14F-4D97-AF65-F5344CB8AC3E}">
        <p14:creationId xmlns:p14="http://schemas.microsoft.com/office/powerpoint/2010/main" val="55754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22" y="0"/>
            <a:ext cx="1228252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C7C477-E4E0-4E3A-AA40-DF26443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Fabulous Four &amp; Charter Performance Framework Alignment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5D1E1-43A4-42D6-958B-FC4984E8DCAB}"/>
              </a:ext>
            </a:extLst>
          </p:cNvPr>
          <p:cNvSpPr txBox="1"/>
          <p:nvPr/>
        </p:nvSpPr>
        <p:spPr>
          <a:xfrm>
            <a:off x="450166" y="1617785"/>
            <a:ext cx="1131042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Shared Learning Expectations </a:t>
            </a:r>
            <a:r>
              <a:rPr lang="en-US" sz="2400" dirty="0"/>
              <a:t>(Academics)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Ten for 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Five for Five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Culture &amp; Climate of Collaboration &amp; Service </a:t>
            </a:r>
            <a:r>
              <a:rPr lang="en-US" sz="2400" dirty="0"/>
              <a:t>(Operations)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Leader in 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Houses &amp; PBIS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Recruitment &amp; Retention </a:t>
            </a:r>
            <a:r>
              <a:rPr lang="en-US" sz="2400" dirty="0"/>
              <a:t>(Governance/Finance)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EFFECTIVE Ivy Faculty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DEDICATED  Ivy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SUCCESSFUL Ivy Scholars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Network Operations, Systems and Processes</a:t>
            </a:r>
            <a:r>
              <a:rPr lang="en-US" sz="2400" dirty="0"/>
              <a:t> (Governance/Finance)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Cycle of Development</a:t>
            </a:r>
          </a:p>
        </p:txBody>
      </p:sp>
    </p:spTree>
    <p:extLst>
      <p:ext uri="{BB962C8B-B14F-4D97-AF65-F5344CB8AC3E}">
        <p14:creationId xmlns:p14="http://schemas.microsoft.com/office/powerpoint/2010/main" val="1462179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22" y="0"/>
            <a:ext cx="1228252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C7C477-E4E0-4E3A-AA40-DF26443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WHAT HAS HAPPENED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5D1E1-43A4-42D6-958B-FC4984E8DCAB}"/>
              </a:ext>
            </a:extLst>
          </p:cNvPr>
          <p:cNvSpPr txBox="1"/>
          <p:nvPr/>
        </p:nvSpPr>
        <p:spPr>
          <a:xfrm>
            <a:off x="440787" y="1270189"/>
            <a:ext cx="11310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COVID-19-Pandemic plan developed and implemented</a:t>
            </a:r>
            <a:endParaRPr lang="en-US" sz="20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Third Post Benchmark Administered (Academic)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Charter Performance Framework Scores were received (Governance)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Academics (Met)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Operations (Met)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Finance (Did not meet)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Fifteen Promethean Boards installed (Academic/Operations)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Inauguration of Scholar Government Association (Operations)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Met with a possible transportation vendor (Operations)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E-Learning is being successfully implemented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Challenges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Scholars logging on daily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Scholars access to technology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Updated scholar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84532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22" y="0"/>
            <a:ext cx="1228252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C7C477-E4E0-4E3A-AA40-DF26443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WHAT’S HOT/URGENT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5D1E1-43A4-42D6-958B-FC4984E8DCAB}"/>
              </a:ext>
            </a:extLst>
          </p:cNvPr>
          <p:cNvSpPr txBox="1"/>
          <p:nvPr/>
        </p:nvSpPr>
        <p:spPr>
          <a:xfrm>
            <a:off x="440787" y="1370169"/>
            <a:ext cx="1131042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All grants for PTLW have been suspended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Meeting with Real Estate Attorney within the next two weeks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GMAS, TKES and Attendance related scoring have been suspended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FY 21 Academic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Teacher interviews will be conducted via Zoom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Teachers were allowed to sign contracts via Hello 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Website and social media is updated daily with HOS Letter and Health Tip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RENEWAL, RENEWAL, RENEWAL, RENEWAL, RENEWAL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Gifted testing has ended; results being calculated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206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22" y="0"/>
            <a:ext cx="1228252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C7C477-E4E0-4E3A-AA40-DF26443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WHAT’S on the HORIZON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5D1E1-43A4-42D6-958B-FC4984E8DCAB}"/>
              </a:ext>
            </a:extLst>
          </p:cNvPr>
          <p:cNvSpPr txBox="1"/>
          <p:nvPr/>
        </p:nvSpPr>
        <p:spPr>
          <a:xfrm>
            <a:off x="440787" y="1291451"/>
            <a:ext cx="113104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STREAM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Awaiting responses to the Lottery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Session 2 for Strategic Planning with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Planning for a summer enrichment (intense)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Awaiting updates for </a:t>
            </a:r>
            <a:r>
              <a:rPr lang="en-US" sz="3600" dirty="0" err="1"/>
              <a:t>USEd</a:t>
            </a:r>
            <a:r>
              <a:rPr lang="en-US" sz="3600" dirty="0"/>
              <a:t> and </a:t>
            </a:r>
            <a:r>
              <a:rPr lang="en-US" sz="3600" dirty="0" err="1"/>
              <a:t>GaDOE</a:t>
            </a:r>
            <a:endParaRPr lang="en-US" sz="3600" dirty="0"/>
          </a:p>
          <a:p>
            <a:pPr lvl="1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854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22" y="0"/>
            <a:ext cx="1228252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C7C477-E4E0-4E3A-AA40-DF26443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Admissions’ Updates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5D1E1-43A4-42D6-958B-FC4984E8DCAB}"/>
              </a:ext>
            </a:extLst>
          </p:cNvPr>
          <p:cNvSpPr txBox="1"/>
          <p:nvPr/>
        </p:nvSpPr>
        <p:spPr>
          <a:xfrm>
            <a:off x="440787" y="1291451"/>
            <a:ext cx="113104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Number of Scholars withdrawn from October 2</a:t>
            </a:r>
            <a:r>
              <a:rPr lang="en-US" sz="2800" baseline="30000" dirty="0"/>
              <a:t>nd</a:t>
            </a:r>
            <a:r>
              <a:rPr lang="en-US" sz="2800" dirty="0"/>
              <a:t> to present-</a:t>
            </a:r>
            <a:r>
              <a:rPr lang="en-US" sz="3600" b="1" dirty="0"/>
              <a:t>33</a:t>
            </a:r>
            <a:r>
              <a:rPr lang="en-US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Reasons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1 Out of State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29 Transferred to zone School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2 withdrawn for falsifying documents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2 Home School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1 Private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By Grade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K=2         1</a:t>
            </a:r>
            <a:r>
              <a:rPr lang="en-US" sz="2800" b="1" baseline="30000" dirty="0"/>
              <a:t>st</a:t>
            </a:r>
            <a:r>
              <a:rPr lang="en-US" sz="2800" b="1" dirty="0"/>
              <a:t>=4        2</a:t>
            </a:r>
            <a:r>
              <a:rPr lang="en-US" sz="2800" b="1" baseline="30000" dirty="0"/>
              <a:t>nd</a:t>
            </a:r>
            <a:r>
              <a:rPr lang="en-US" sz="2800" b="1" dirty="0"/>
              <a:t>=1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3</a:t>
            </a:r>
            <a:r>
              <a:rPr lang="en-US" sz="2800" b="1" baseline="30000" dirty="0"/>
              <a:t>rd</a:t>
            </a:r>
            <a:r>
              <a:rPr lang="en-US" sz="2800" b="1" dirty="0"/>
              <a:t>=4       4</a:t>
            </a:r>
            <a:r>
              <a:rPr lang="en-US" sz="2800" b="1" baseline="30000" dirty="0"/>
              <a:t>th</a:t>
            </a:r>
            <a:r>
              <a:rPr lang="en-US" sz="2800" b="1" dirty="0"/>
              <a:t>=5       5</a:t>
            </a:r>
            <a:r>
              <a:rPr lang="en-US" sz="2800" b="1" baseline="30000" dirty="0"/>
              <a:t>th</a:t>
            </a:r>
            <a:r>
              <a:rPr lang="en-US" sz="2800" b="1" dirty="0"/>
              <a:t>=4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6</a:t>
            </a:r>
            <a:r>
              <a:rPr lang="en-US" sz="2800" b="1" baseline="30000" dirty="0"/>
              <a:t>th</a:t>
            </a:r>
            <a:r>
              <a:rPr lang="en-US" sz="2800" b="1" dirty="0"/>
              <a:t>=7        7</a:t>
            </a:r>
            <a:r>
              <a:rPr lang="en-US" sz="2800" b="1" baseline="30000" dirty="0"/>
              <a:t>th</a:t>
            </a:r>
            <a:r>
              <a:rPr lang="en-US" sz="2800" b="1" dirty="0"/>
              <a:t>=2      8</a:t>
            </a:r>
            <a:r>
              <a:rPr lang="en-US" sz="2800" b="1" baseline="30000" dirty="0"/>
              <a:t>th</a:t>
            </a:r>
            <a:r>
              <a:rPr lang="en-US" sz="2800" b="1" dirty="0"/>
              <a:t>=3</a:t>
            </a:r>
          </a:p>
        </p:txBody>
      </p:sp>
    </p:spTree>
    <p:extLst>
      <p:ext uri="{BB962C8B-B14F-4D97-AF65-F5344CB8AC3E}">
        <p14:creationId xmlns:p14="http://schemas.microsoft.com/office/powerpoint/2010/main" val="2277865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22" y="0"/>
            <a:ext cx="1228252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C7C477-E4E0-4E3A-AA40-DF26443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Admissions Updates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5D1E1-43A4-42D6-958B-FC4984E8DCAB}"/>
              </a:ext>
            </a:extLst>
          </p:cNvPr>
          <p:cNvSpPr txBox="1"/>
          <p:nvPr/>
        </p:nvSpPr>
        <p:spPr>
          <a:xfrm>
            <a:off x="440787" y="1291451"/>
            <a:ext cx="113104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Number of Scholars enrolled from October 2</a:t>
            </a:r>
            <a:r>
              <a:rPr lang="en-US" sz="2800" baseline="30000" dirty="0"/>
              <a:t>nd</a:t>
            </a:r>
            <a:r>
              <a:rPr lang="en-US" sz="2800" dirty="0"/>
              <a:t> to present-</a:t>
            </a:r>
            <a:r>
              <a:rPr lang="en-US" sz="3200" b="1" dirty="0"/>
              <a:t>13</a:t>
            </a:r>
            <a:r>
              <a:rPr lang="en-US" sz="28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Reasons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12 transferred from another school district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dirty="0"/>
              <a:t>1 transferred from another country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K=3         1</a:t>
            </a:r>
            <a:r>
              <a:rPr lang="en-US" sz="2800" b="1" baseline="30000" dirty="0"/>
              <a:t>st</a:t>
            </a:r>
            <a:r>
              <a:rPr lang="en-US" sz="2800" b="1" dirty="0"/>
              <a:t>=0        2</a:t>
            </a:r>
            <a:r>
              <a:rPr lang="en-US" sz="2800" b="1" baseline="30000" dirty="0"/>
              <a:t>nd</a:t>
            </a:r>
            <a:r>
              <a:rPr lang="en-US" sz="2800" b="1" dirty="0"/>
              <a:t>=0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3</a:t>
            </a:r>
            <a:r>
              <a:rPr lang="en-US" sz="2800" b="1" baseline="30000" dirty="0"/>
              <a:t>rd</a:t>
            </a:r>
            <a:r>
              <a:rPr lang="en-US" sz="2800" b="1" dirty="0"/>
              <a:t>=2       4</a:t>
            </a:r>
            <a:r>
              <a:rPr lang="en-US" sz="2800" b="1" baseline="30000" dirty="0"/>
              <a:t>th</a:t>
            </a:r>
            <a:r>
              <a:rPr lang="en-US" sz="2800" b="1" dirty="0"/>
              <a:t>=2       5</a:t>
            </a:r>
            <a:r>
              <a:rPr lang="en-US" sz="2800" b="1" baseline="30000" dirty="0"/>
              <a:t>th</a:t>
            </a:r>
            <a:r>
              <a:rPr lang="en-US" sz="2800" b="1" dirty="0"/>
              <a:t>=2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6</a:t>
            </a:r>
            <a:r>
              <a:rPr lang="en-US" sz="2800" b="1" baseline="30000" dirty="0"/>
              <a:t>th</a:t>
            </a:r>
            <a:r>
              <a:rPr lang="en-US" sz="2800" b="1" dirty="0"/>
              <a:t>=3        7</a:t>
            </a:r>
            <a:r>
              <a:rPr lang="en-US" sz="2800" b="1" baseline="30000" dirty="0"/>
              <a:t>th</a:t>
            </a:r>
            <a:r>
              <a:rPr lang="en-US" sz="2800" b="1" dirty="0"/>
              <a:t>=1      8</a:t>
            </a:r>
            <a:r>
              <a:rPr lang="en-US" sz="2800" b="1" baseline="30000" dirty="0"/>
              <a:t>th</a:t>
            </a:r>
            <a:r>
              <a:rPr lang="en-US" sz="2800" b="1" dirty="0"/>
              <a:t>=0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438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22" y="0"/>
            <a:ext cx="1228252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C7C477-E4E0-4E3A-AA40-DF26443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Human Resources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5D1E1-43A4-42D6-958B-FC4984E8DCAB}"/>
              </a:ext>
            </a:extLst>
          </p:cNvPr>
          <p:cNvSpPr txBox="1"/>
          <p:nvPr/>
        </p:nvSpPr>
        <p:spPr>
          <a:xfrm>
            <a:off x="440787" y="1291451"/>
            <a:ext cx="113104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/>
              <a:t>Teene</a:t>
            </a:r>
            <a:r>
              <a:rPr lang="en-US" sz="2800" dirty="0"/>
              <a:t> Williams (Paraprofessional) resigned 2/21/2020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Hakim Chenault (SWD Teacher)terminated 2/28/2020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Staff Retention for FY 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Returning-</a:t>
            </a:r>
            <a:r>
              <a:rPr lang="en-US" sz="3200" b="1" dirty="0"/>
              <a:t>81% </a:t>
            </a:r>
            <a:r>
              <a:rPr lang="en-US" sz="2800" dirty="0"/>
              <a:t>(29/36)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PDP-</a:t>
            </a:r>
            <a:r>
              <a:rPr lang="en-US" sz="3200" b="1" dirty="0"/>
              <a:t>11%</a:t>
            </a:r>
            <a:r>
              <a:rPr lang="en-US" sz="2800" dirty="0"/>
              <a:t> (4/36)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Not Returning-</a:t>
            </a:r>
            <a:r>
              <a:rPr lang="en-US" sz="3200" b="1" dirty="0"/>
              <a:t>5%</a:t>
            </a:r>
            <a:r>
              <a:rPr lang="en-US" sz="2800" dirty="0"/>
              <a:t> (2/36)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550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22" y="0"/>
            <a:ext cx="12282522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C7C477-E4E0-4E3A-AA40-DF264435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/>
              <a:t>Action Items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5D1E1-43A4-42D6-958B-FC4984E8DCAB}"/>
              </a:ext>
            </a:extLst>
          </p:cNvPr>
          <p:cNvSpPr txBox="1"/>
          <p:nvPr/>
        </p:nvSpPr>
        <p:spPr>
          <a:xfrm>
            <a:off x="569742" y="1802464"/>
            <a:ext cx="1131042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Approval of New/Revised Policies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Arrest and Convictions (New)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At-Will Employment (New)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Attendance &amp; Leave (Revised)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Grievance Policy (Revised)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/>
              <a:t>Extending school closure to April 13</a:t>
            </a:r>
            <a:r>
              <a:rPr lang="en-US" sz="3200" b="1" baseline="30000" dirty="0"/>
              <a:t>th</a:t>
            </a:r>
            <a:r>
              <a:rPr lang="en-US" sz="3200" b="1" dirty="0"/>
              <a:t> due to COVID-19</a:t>
            </a:r>
          </a:p>
          <a:p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867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</TotalTime>
  <Words>421</Words>
  <Application>Microsoft Office PowerPoint</Application>
  <PresentationFormat>Widescreen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Head of School Report</vt:lpstr>
      <vt:lpstr>Fabulous Four &amp; Charter Performance Framework Alignment</vt:lpstr>
      <vt:lpstr>WHAT HAS HAPPENED</vt:lpstr>
      <vt:lpstr>WHAT’S HOT/URGENT</vt:lpstr>
      <vt:lpstr>WHAT’S on the HORIZON</vt:lpstr>
      <vt:lpstr>Admissions’ Updates</vt:lpstr>
      <vt:lpstr>Admissions Updates</vt:lpstr>
      <vt:lpstr>Human Resources Report</vt:lpstr>
      <vt:lpstr>Action Items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Solomon Edmond</dc:creator>
  <cp:lastModifiedBy>Henderson, Kanethia L</cp:lastModifiedBy>
  <cp:revision>100</cp:revision>
  <dcterms:created xsi:type="dcterms:W3CDTF">2019-08-28T05:00:54Z</dcterms:created>
  <dcterms:modified xsi:type="dcterms:W3CDTF">2020-03-24T23:50:50Z</dcterms:modified>
</cp:coreProperties>
</file>