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1F4CD-0708-4339-A47D-25F76AEDB4DB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A33616-6C58-403A-899C-3B7D55F71B27}">
      <dgm:prSet phldrT="[Text]"/>
      <dgm:spPr/>
      <dgm:t>
        <a:bodyPr/>
        <a:lstStyle/>
        <a:p>
          <a:r>
            <a:rPr lang="en-US" dirty="0" smtClean="0"/>
            <a:t>Tequila Lamar</a:t>
          </a:r>
          <a:br>
            <a:rPr lang="en-US" dirty="0" smtClean="0"/>
          </a:br>
          <a:r>
            <a:rPr lang="en-US" dirty="0" smtClean="0"/>
            <a:t>Interim Head of School</a:t>
          </a:r>
          <a:endParaRPr lang="en-US" dirty="0"/>
        </a:p>
      </dgm:t>
    </dgm:pt>
    <dgm:pt modelId="{D5F52E3B-7BE2-4E80-90FF-8306A17CFF8A}" type="parTrans" cxnId="{B5368AB3-6A09-4986-8A56-83DA555636EB}">
      <dgm:prSet/>
      <dgm:spPr/>
      <dgm:t>
        <a:bodyPr/>
        <a:lstStyle/>
        <a:p>
          <a:endParaRPr lang="en-US"/>
        </a:p>
      </dgm:t>
    </dgm:pt>
    <dgm:pt modelId="{163CC27F-84E5-444B-8EA9-ABC32484E352}" type="sibTrans" cxnId="{B5368AB3-6A09-4986-8A56-83DA555636EB}">
      <dgm:prSet/>
      <dgm:spPr/>
      <dgm:t>
        <a:bodyPr/>
        <a:lstStyle/>
        <a:p>
          <a:endParaRPr lang="en-US"/>
        </a:p>
      </dgm:t>
    </dgm:pt>
    <dgm:pt modelId="{0518F379-9B76-4D24-9528-ABF29A5CC0F7}">
      <dgm:prSet phldrT="[Text]"/>
      <dgm:spPr/>
      <dgm:t>
        <a:bodyPr/>
        <a:lstStyle/>
        <a:p>
          <a:r>
            <a:rPr lang="en-US" dirty="0" smtClean="0"/>
            <a:t>Cynthia</a:t>
          </a:r>
          <a:r>
            <a:rPr lang="en-US" baseline="0" dirty="0" smtClean="0"/>
            <a:t> Hudson,</a:t>
          </a:r>
          <a:endParaRPr lang="en-US" dirty="0" smtClean="0"/>
        </a:p>
        <a:p>
          <a:r>
            <a:rPr lang="en-US" dirty="0" smtClean="0"/>
            <a:t>Principal, K-8</a:t>
          </a:r>
          <a:endParaRPr lang="en-US" dirty="0"/>
        </a:p>
      </dgm:t>
    </dgm:pt>
    <dgm:pt modelId="{DE416E60-CF12-4738-8056-F98A479FE49F}" type="parTrans" cxnId="{DC6C29E2-CB45-4A25-A817-0402689C31A5}">
      <dgm:prSet/>
      <dgm:spPr/>
      <dgm:t>
        <a:bodyPr/>
        <a:lstStyle/>
        <a:p>
          <a:endParaRPr lang="en-US"/>
        </a:p>
      </dgm:t>
    </dgm:pt>
    <dgm:pt modelId="{BE12FF9A-AA6D-4E26-8169-D66AD7FF6FB4}" type="sibTrans" cxnId="{DC6C29E2-CB45-4A25-A817-0402689C31A5}">
      <dgm:prSet/>
      <dgm:spPr/>
      <dgm:t>
        <a:bodyPr/>
        <a:lstStyle/>
        <a:p>
          <a:endParaRPr lang="en-US"/>
        </a:p>
      </dgm:t>
    </dgm:pt>
    <dgm:pt modelId="{F6A84389-7479-4671-AFAB-22C86A1013C3}">
      <dgm:prSet phldrT="[Text]"/>
      <dgm:spPr/>
      <dgm:t>
        <a:bodyPr/>
        <a:lstStyle/>
        <a:p>
          <a:r>
            <a:rPr lang="en-US" dirty="0" err="1" smtClean="0"/>
            <a:t>Kimberlie</a:t>
          </a:r>
          <a:r>
            <a:rPr lang="en-US" dirty="0" smtClean="0"/>
            <a:t> Gibson,</a:t>
          </a:r>
        </a:p>
        <a:p>
          <a:r>
            <a:rPr lang="en-US" dirty="0" smtClean="0"/>
            <a:t>Asst.</a:t>
          </a:r>
          <a:r>
            <a:rPr lang="en-US" baseline="0" dirty="0" smtClean="0"/>
            <a:t> Principal, </a:t>
          </a:r>
          <a:r>
            <a:rPr lang="en-US" dirty="0" smtClean="0"/>
            <a:t>Curriculum</a:t>
          </a:r>
          <a:r>
            <a:rPr lang="en-US" dirty="0" smtClean="0"/>
            <a:t>,</a:t>
          </a:r>
          <a:r>
            <a:rPr lang="en-US" baseline="0" dirty="0" smtClean="0"/>
            <a:t> Instruction, &amp; Assessment</a:t>
          </a:r>
        </a:p>
      </dgm:t>
    </dgm:pt>
    <dgm:pt modelId="{5E5B7B96-2CDB-4DBE-BD1E-B6804DEF3F33}" type="parTrans" cxnId="{121FD0C0-474E-4E7F-9072-7C99AEF77048}">
      <dgm:prSet/>
      <dgm:spPr/>
      <dgm:t>
        <a:bodyPr/>
        <a:lstStyle/>
        <a:p>
          <a:endParaRPr lang="en-US"/>
        </a:p>
      </dgm:t>
    </dgm:pt>
    <dgm:pt modelId="{C6A80A7F-77F7-4D7F-A182-4E9EE385A904}" type="sibTrans" cxnId="{121FD0C0-474E-4E7F-9072-7C99AEF77048}">
      <dgm:prSet/>
      <dgm:spPr/>
      <dgm:t>
        <a:bodyPr/>
        <a:lstStyle/>
        <a:p>
          <a:endParaRPr lang="en-US"/>
        </a:p>
      </dgm:t>
    </dgm:pt>
    <dgm:pt modelId="{A23E3DD3-84C7-4F1A-A7EB-38BFC37D2455}">
      <dgm:prSet phldrT="[Text]"/>
      <dgm:spPr/>
      <dgm:t>
        <a:bodyPr/>
        <a:lstStyle/>
        <a:p>
          <a:r>
            <a:rPr lang="en-US" dirty="0" smtClean="0"/>
            <a:t>Antonio </a:t>
          </a:r>
          <a:r>
            <a:rPr lang="en-US" dirty="0" err="1" smtClean="0"/>
            <a:t>Raymo</a:t>
          </a:r>
          <a:r>
            <a:rPr lang="en-US" dirty="0" smtClean="0"/>
            <a:t>,</a:t>
          </a:r>
        </a:p>
        <a:p>
          <a:r>
            <a:rPr lang="en-US" dirty="0" smtClean="0"/>
            <a:t>CFO</a:t>
          </a:r>
          <a:endParaRPr lang="en-US" dirty="0"/>
        </a:p>
      </dgm:t>
    </dgm:pt>
    <dgm:pt modelId="{6498817C-9826-4FBA-BCEC-41614DC91838}" type="parTrans" cxnId="{CC32D3BE-D3B3-4320-A280-FE481D4240AD}">
      <dgm:prSet/>
      <dgm:spPr/>
      <dgm:t>
        <a:bodyPr/>
        <a:lstStyle/>
        <a:p>
          <a:endParaRPr lang="en-US"/>
        </a:p>
      </dgm:t>
    </dgm:pt>
    <dgm:pt modelId="{2D13F887-1444-4980-A5FC-C923C8370102}" type="sibTrans" cxnId="{CC32D3BE-D3B3-4320-A280-FE481D4240AD}">
      <dgm:prSet/>
      <dgm:spPr/>
      <dgm:t>
        <a:bodyPr/>
        <a:lstStyle/>
        <a:p>
          <a:endParaRPr lang="en-US"/>
        </a:p>
      </dgm:t>
    </dgm:pt>
    <dgm:pt modelId="{387A18B9-C7FD-4D3D-8661-AA1540911CA6}">
      <dgm:prSet/>
      <dgm:spPr/>
      <dgm:t>
        <a:bodyPr/>
        <a:lstStyle/>
        <a:p>
          <a:r>
            <a:rPr lang="en-US" dirty="0" smtClean="0"/>
            <a:t>Danielle Fain,</a:t>
          </a:r>
        </a:p>
        <a:p>
          <a:r>
            <a:rPr lang="en-US" dirty="0" smtClean="0"/>
            <a:t>Enrollment Manager</a:t>
          </a:r>
          <a:endParaRPr lang="en-US" dirty="0"/>
        </a:p>
      </dgm:t>
    </dgm:pt>
    <dgm:pt modelId="{582A2D63-3B2B-47AD-8AFC-7938F6C5D036}" type="parTrans" cxnId="{64D22EEC-9091-4B1A-9D5E-4216C39BDEBD}">
      <dgm:prSet/>
      <dgm:spPr/>
      <dgm:t>
        <a:bodyPr/>
        <a:lstStyle/>
        <a:p>
          <a:endParaRPr lang="en-US"/>
        </a:p>
      </dgm:t>
    </dgm:pt>
    <dgm:pt modelId="{F8E21599-760F-4403-A2B4-3D9497DF51E6}" type="sibTrans" cxnId="{64D22EEC-9091-4B1A-9D5E-4216C39BDEBD}">
      <dgm:prSet/>
      <dgm:spPr/>
      <dgm:t>
        <a:bodyPr/>
        <a:lstStyle/>
        <a:p>
          <a:endParaRPr lang="en-US"/>
        </a:p>
      </dgm:t>
    </dgm:pt>
    <dgm:pt modelId="{8AA622DD-81DC-F549-B180-BB3AFC8AD531}">
      <dgm:prSet/>
      <dgm:spPr/>
      <dgm:t>
        <a:bodyPr/>
        <a:lstStyle/>
        <a:p>
          <a:r>
            <a:rPr lang="en-US" dirty="0" err="1" smtClean="0"/>
            <a:t>Yaasmeen</a:t>
          </a:r>
          <a:r>
            <a:rPr lang="en-US" dirty="0" smtClean="0"/>
            <a:t> </a:t>
          </a:r>
          <a:r>
            <a:rPr lang="en-US" dirty="0" err="1" smtClean="0"/>
            <a:t>Shahid</a:t>
          </a:r>
          <a:r>
            <a:rPr lang="en-US" dirty="0" smtClean="0"/>
            <a:t>,</a:t>
          </a:r>
          <a:r>
            <a:rPr lang="en-US" baseline="0" dirty="0" smtClean="0"/>
            <a:t> </a:t>
          </a:r>
        </a:p>
        <a:p>
          <a:r>
            <a:rPr lang="en-US" dirty="0" smtClean="0"/>
            <a:t>Academic Coach, ELA</a:t>
          </a:r>
          <a:endParaRPr lang="en-US" dirty="0"/>
        </a:p>
      </dgm:t>
    </dgm:pt>
    <dgm:pt modelId="{122AB752-8535-2244-AE9D-B282C4F08D0F}" type="parTrans" cxnId="{D7CED5D2-6403-574B-800D-D2C1B01B5D39}">
      <dgm:prSet/>
      <dgm:spPr/>
      <dgm:t>
        <a:bodyPr/>
        <a:lstStyle/>
        <a:p>
          <a:endParaRPr lang="en-US"/>
        </a:p>
      </dgm:t>
    </dgm:pt>
    <dgm:pt modelId="{E106C41D-63FF-354D-8AAB-50EAC1354C87}" type="sibTrans" cxnId="{D7CED5D2-6403-574B-800D-D2C1B01B5D39}">
      <dgm:prSet/>
      <dgm:spPr/>
      <dgm:t>
        <a:bodyPr/>
        <a:lstStyle/>
        <a:p>
          <a:endParaRPr lang="en-US"/>
        </a:p>
      </dgm:t>
    </dgm:pt>
    <dgm:pt modelId="{4FD2F22C-007F-6244-88C8-30B35B46035C}">
      <dgm:prSet phldrT="[Text]"/>
      <dgm:spPr/>
      <dgm:t>
        <a:bodyPr/>
        <a:lstStyle/>
        <a:p>
          <a:r>
            <a:rPr lang="en-US" dirty="0" smtClean="0"/>
            <a:t>Julien </a:t>
          </a:r>
          <a:r>
            <a:rPr lang="en-US" dirty="0" err="1" smtClean="0"/>
            <a:t>Siah</a:t>
          </a:r>
          <a:r>
            <a:rPr lang="en-US" dirty="0" smtClean="0"/>
            <a:t>,</a:t>
          </a:r>
        </a:p>
        <a:p>
          <a:r>
            <a:rPr lang="en-US" dirty="0" smtClean="0"/>
            <a:t>Asst. Principal, </a:t>
          </a:r>
        </a:p>
        <a:p>
          <a:r>
            <a:rPr lang="en-US" dirty="0" smtClean="0"/>
            <a:t>Student </a:t>
          </a:r>
          <a:r>
            <a:rPr lang="en-US" dirty="0" smtClean="0"/>
            <a:t>Life &amp; Leadership</a:t>
          </a:r>
          <a:endParaRPr lang="en-US" baseline="0" dirty="0" smtClean="0"/>
        </a:p>
      </dgm:t>
    </dgm:pt>
    <dgm:pt modelId="{F348A082-4D5A-804E-B9E1-5AF4774C167F}" type="parTrans" cxnId="{078EC218-176F-B441-9B60-A395D70EF557}">
      <dgm:prSet/>
      <dgm:spPr/>
      <dgm:t>
        <a:bodyPr/>
        <a:lstStyle/>
        <a:p>
          <a:endParaRPr lang="en-US"/>
        </a:p>
      </dgm:t>
    </dgm:pt>
    <dgm:pt modelId="{E0754C5C-71EB-DD45-B4D3-C4F648DD0800}" type="sibTrans" cxnId="{078EC218-176F-B441-9B60-A395D70EF557}">
      <dgm:prSet/>
      <dgm:spPr/>
      <dgm:t>
        <a:bodyPr/>
        <a:lstStyle/>
        <a:p>
          <a:endParaRPr lang="en-US"/>
        </a:p>
      </dgm:t>
    </dgm:pt>
    <dgm:pt modelId="{C82B1C6C-F172-244B-84FA-7A14CDA7AA03}">
      <dgm:prSet phldrT="[Text]"/>
      <dgm:spPr/>
      <dgm:t>
        <a:bodyPr/>
        <a:lstStyle/>
        <a:p>
          <a:r>
            <a:rPr lang="en-US" dirty="0" smtClean="0"/>
            <a:t>Abigail</a:t>
          </a:r>
          <a:r>
            <a:rPr lang="en-US" baseline="0" dirty="0" smtClean="0"/>
            <a:t> McCann,</a:t>
          </a:r>
        </a:p>
        <a:p>
          <a:r>
            <a:rPr lang="en-US" dirty="0" smtClean="0"/>
            <a:t>Academic Coach, Math</a:t>
          </a:r>
          <a:endParaRPr lang="en-US" baseline="0" dirty="0" smtClean="0"/>
        </a:p>
      </dgm:t>
    </dgm:pt>
    <dgm:pt modelId="{4BB513FC-4922-8B44-8CBD-266205F07EBC}" type="parTrans" cxnId="{5C3A5621-D794-3C46-8371-7A20169DA28D}">
      <dgm:prSet/>
      <dgm:spPr/>
      <dgm:t>
        <a:bodyPr/>
        <a:lstStyle/>
        <a:p>
          <a:endParaRPr lang="en-US"/>
        </a:p>
      </dgm:t>
    </dgm:pt>
    <dgm:pt modelId="{A0DEEAE3-83A9-3A4E-9750-79572FBFF864}" type="sibTrans" cxnId="{5C3A5621-D794-3C46-8371-7A20169DA28D}">
      <dgm:prSet/>
      <dgm:spPr/>
      <dgm:t>
        <a:bodyPr/>
        <a:lstStyle/>
        <a:p>
          <a:endParaRPr lang="en-US"/>
        </a:p>
      </dgm:t>
    </dgm:pt>
    <dgm:pt modelId="{7FAA8F86-03B8-D542-A082-4513C1FABB26}">
      <dgm:prSet phldrT="[Text]"/>
      <dgm:spPr/>
      <dgm:t>
        <a:bodyPr/>
        <a:lstStyle/>
        <a:p>
          <a:r>
            <a:rPr lang="en-US" baseline="0" dirty="0" smtClean="0"/>
            <a:t>Ashley Gladden,</a:t>
          </a:r>
        </a:p>
        <a:p>
          <a:r>
            <a:rPr lang="en-US" baseline="0" dirty="0" smtClean="0"/>
            <a:t>Academic Coach, Science/Social Studies</a:t>
          </a:r>
        </a:p>
      </dgm:t>
    </dgm:pt>
    <dgm:pt modelId="{414BBDF7-5627-CE4F-B15B-3EB74AEF6DBA}" type="parTrans" cxnId="{66B8E1F8-940D-8F4F-A354-8014BB1FDCBD}">
      <dgm:prSet/>
      <dgm:spPr/>
      <dgm:t>
        <a:bodyPr/>
        <a:lstStyle/>
        <a:p>
          <a:endParaRPr lang="en-US"/>
        </a:p>
      </dgm:t>
    </dgm:pt>
    <dgm:pt modelId="{E78846B8-BC2F-A74E-A557-F192A2BF4DD5}" type="sibTrans" cxnId="{66B8E1F8-940D-8F4F-A354-8014BB1FDCBD}">
      <dgm:prSet/>
      <dgm:spPr/>
      <dgm:t>
        <a:bodyPr/>
        <a:lstStyle/>
        <a:p>
          <a:endParaRPr lang="en-US"/>
        </a:p>
      </dgm:t>
    </dgm:pt>
    <dgm:pt modelId="{43289409-555D-DE48-BC07-67DD8A78826C}">
      <dgm:prSet phldrT="[Text]"/>
      <dgm:spPr/>
      <dgm:t>
        <a:bodyPr/>
        <a:lstStyle/>
        <a:p>
          <a:r>
            <a:rPr lang="en-US" baseline="0" dirty="0" smtClean="0"/>
            <a:t>Angel Hendricks,</a:t>
          </a:r>
        </a:p>
        <a:p>
          <a:r>
            <a:rPr lang="en-US" baseline="0" dirty="0" smtClean="0"/>
            <a:t>Dean of Students</a:t>
          </a:r>
        </a:p>
      </dgm:t>
    </dgm:pt>
    <dgm:pt modelId="{983D61AB-255C-4343-84ED-5B3A054B4E52}" type="parTrans" cxnId="{61C3641F-510A-0641-8D51-0715A1F08537}">
      <dgm:prSet/>
      <dgm:spPr/>
      <dgm:t>
        <a:bodyPr/>
        <a:lstStyle/>
        <a:p>
          <a:endParaRPr lang="en-US"/>
        </a:p>
      </dgm:t>
    </dgm:pt>
    <dgm:pt modelId="{1286DFA7-0176-9745-BC59-E1F3CB915B7C}" type="sibTrans" cxnId="{61C3641F-510A-0641-8D51-0715A1F08537}">
      <dgm:prSet/>
      <dgm:spPr/>
      <dgm:t>
        <a:bodyPr/>
        <a:lstStyle/>
        <a:p>
          <a:endParaRPr lang="en-US"/>
        </a:p>
      </dgm:t>
    </dgm:pt>
    <dgm:pt modelId="{06A16400-B46D-DB4D-B6DA-7AE8AD4E0173}">
      <dgm:prSet phldrT="[Text]"/>
      <dgm:spPr/>
      <dgm:t>
        <a:bodyPr/>
        <a:lstStyle/>
        <a:p>
          <a:r>
            <a:rPr lang="en-US" baseline="0" dirty="0" err="1" smtClean="0"/>
            <a:t>LeCrisha</a:t>
          </a:r>
          <a:r>
            <a:rPr lang="en-US" baseline="0" dirty="0" smtClean="0"/>
            <a:t> Webb,</a:t>
          </a:r>
        </a:p>
        <a:p>
          <a:r>
            <a:rPr lang="en-US" baseline="0" dirty="0" smtClean="0"/>
            <a:t>Counselor, K-4</a:t>
          </a:r>
        </a:p>
      </dgm:t>
    </dgm:pt>
    <dgm:pt modelId="{7D81599E-B2A8-2D4A-ADB0-AE46096E26AB}" type="parTrans" cxnId="{F99A36D8-9BD8-1745-A1D9-B22B30814BDA}">
      <dgm:prSet/>
      <dgm:spPr/>
      <dgm:t>
        <a:bodyPr/>
        <a:lstStyle/>
        <a:p>
          <a:endParaRPr lang="en-US"/>
        </a:p>
      </dgm:t>
    </dgm:pt>
    <dgm:pt modelId="{DEF4CB8C-AC34-824F-8EC6-E33017128D78}" type="sibTrans" cxnId="{F99A36D8-9BD8-1745-A1D9-B22B30814BDA}">
      <dgm:prSet/>
      <dgm:spPr/>
      <dgm:t>
        <a:bodyPr/>
        <a:lstStyle/>
        <a:p>
          <a:endParaRPr lang="en-US"/>
        </a:p>
      </dgm:t>
    </dgm:pt>
    <dgm:pt modelId="{305C2D8E-34CC-D043-814D-7DB6B3BACFBF}">
      <dgm:prSet phldrT="[Text]"/>
      <dgm:spPr/>
      <dgm:t>
        <a:bodyPr/>
        <a:lstStyle/>
        <a:p>
          <a:r>
            <a:rPr lang="en-US" baseline="0" dirty="0" smtClean="0"/>
            <a:t>Grace </a:t>
          </a:r>
          <a:r>
            <a:rPr lang="en-US" baseline="0" dirty="0" err="1" smtClean="0"/>
            <a:t>Pniewski</a:t>
          </a:r>
          <a:r>
            <a:rPr lang="en-US" baseline="0" dirty="0" smtClean="0"/>
            <a:t>, </a:t>
          </a:r>
        </a:p>
        <a:p>
          <a:r>
            <a:rPr lang="en-US" baseline="0" dirty="0" smtClean="0"/>
            <a:t>Counselor, 6-8</a:t>
          </a:r>
        </a:p>
      </dgm:t>
    </dgm:pt>
    <dgm:pt modelId="{0B2C8BA7-1176-4248-A914-06FE851E0A69}" type="parTrans" cxnId="{CE809863-90B1-6242-8562-C0018E91B057}">
      <dgm:prSet/>
      <dgm:spPr/>
      <dgm:t>
        <a:bodyPr/>
        <a:lstStyle/>
        <a:p>
          <a:endParaRPr lang="en-US"/>
        </a:p>
      </dgm:t>
    </dgm:pt>
    <dgm:pt modelId="{59046D6E-123C-2747-926F-1410B8EEA730}" type="sibTrans" cxnId="{CE809863-90B1-6242-8562-C0018E91B057}">
      <dgm:prSet/>
      <dgm:spPr/>
      <dgm:t>
        <a:bodyPr/>
        <a:lstStyle/>
        <a:p>
          <a:endParaRPr lang="en-US"/>
        </a:p>
      </dgm:t>
    </dgm:pt>
    <dgm:pt modelId="{A1D4FDA3-397B-684A-AB29-7FA74364DB18}">
      <dgm:prSet phldrT="[Text]"/>
      <dgm:spPr/>
      <dgm:t>
        <a:bodyPr/>
        <a:lstStyle/>
        <a:p>
          <a:r>
            <a:rPr lang="en-US" baseline="0" dirty="0" err="1" smtClean="0"/>
            <a:t>Shava</a:t>
          </a:r>
          <a:r>
            <a:rPr lang="en-US" baseline="0" dirty="0" smtClean="0"/>
            <a:t> Cureton-Clark, </a:t>
          </a:r>
        </a:p>
        <a:p>
          <a:r>
            <a:rPr lang="en-US" baseline="0" dirty="0" smtClean="0"/>
            <a:t>Social Worker</a:t>
          </a:r>
        </a:p>
      </dgm:t>
    </dgm:pt>
    <dgm:pt modelId="{C440A380-3405-B544-92FD-A7D04D6BC2D5}" type="parTrans" cxnId="{FB80276B-843D-1247-8DA8-9630817CAC65}">
      <dgm:prSet/>
      <dgm:spPr/>
      <dgm:t>
        <a:bodyPr/>
        <a:lstStyle/>
        <a:p>
          <a:endParaRPr lang="en-US"/>
        </a:p>
      </dgm:t>
    </dgm:pt>
    <dgm:pt modelId="{A51AA7F5-D1AE-ED4C-9B4A-4FC1765510D4}" type="sibTrans" cxnId="{FB80276B-843D-1247-8DA8-9630817CAC65}">
      <dgm:prSet/>
      <dgm:spPr/>
      <dgm:t>
        <a:bodyPr/>
        <a:lstStyle/>
        <a:p>
          <a:endParaRPr lang="en-US"/>
        </a:p>
      </dgm:t>
    </dgm:pt>
    <dgm:pt modelId="{347632F9-0898-E34E-8F48-0BFD587F853D}">
      <dgm:prSet/>
      <dgm:spPr/>
      <dgm:t>
        <a:bodyPr/>
        <a:lstStyle/>
        <a:p>
          <a:r>
            <a:rPr lang="en-US" dirty="0" err="1" smtClean="0"/>
            <a:t>Jurea</a:t>
          </a:r>
          <a:r>
            <a:rPr lang="en-US" baseline="0" dirty="0" smtClean="0"/>
            <a:t> Harris, Hero Desk Receptionist</a:t>
          </a:r>
          <a:endParaRPr lang="en-US" dirty="0"/>
        </a:p>
      </dgm:t>
    </dgm:pt>
    <dgm:pt modelId="{2585EE1D-6EEE-CA48-9F41-3D31DC72D8CB}" type="parTrans" cxnId="{F12AC83B-DEEF-C848-961B-AEFF6BA97187}">
      <dgm:prSet/>
      <dgm:spPr/>
      <dgm:t>
        <a:bodyPr/>
        <a:lstStyle/>
        <a:p>
          <a:endParaRPr lang="en-US"/>
        </a:p>
      </dgm:t>
    </dgm:pt>
    <dgm:pt modelId="{D97AC118-2E85-4149-8CCA-FE399574F30B}" type="sibTrans" cxnId="{F12AC83B-DEEF-C848-961B-AEFF6BA97187}">
      <dgm:prSet/>
      <dgm:spPr/>
      <dgm:t>
        <a:bodyPr/>
        <a:lstStyle/>
        <a:p>
          <a:endParaRPr lang="en-US"/>
        </a:p>
      </dgm:t>
    </dgm:pt>
    <dgm:pt modelId="{7B9C3751-0CA1-CD49-83F1-3CFF5DEC6492}">
      <dgm:prSet/>
      <dgm:spPr/>
      <dgm:t>
        <a:bodyPr/>
        <a:lstStyle/>
        <a:p>
          <a:r>
            <a:rPr lang="en-US" dirty="0" smtClean="0"/>
            <a:t>Toshia Meadows,</a:t>
          </a:r>
        </a:p>
        <a:p>
          <a:r>
            <a:rPr lang="en-US" dirty="0" smtClean="0"/>
            <a:t>Parent Liaison</a:t>
          </a:r>
          <a:endParaRPr lang="en-US" dirty="0"/>
        </a:p>
      </dgm:t>
    </dgm:pt>
    <dgm:pt modelId="{7FD97891-A54C-0747-ACBF-87F3A4B74FD2}" type="parTrans" cxnId="{7C0D932B-8937-5940-BBFF-4099D77D29B1}">
      <dgm:prSet/>
      <dgm:spPr/>
      <dgm:t>
        <a:bodyPr/>
        <a:lstStyle/>
        <a:p>
          <a:endParaRPr lang="en-US"/>
        </a:p>
      </dgm:t>
    </dgm:pt>
    <dgm:pt modelId="{7CBBDDC7-68FE-934D-BB66-BB97C559088A}" type="sibTrans" cxnId="{7C0D932B-8937-5940-BBFF-4099D77D29B1}">
      <dgm:prSet/>
      <dgm:spPr/>
      <dgm:t>
        <a:bodyPr/>
        <a:lstStyle/>
        <a:p>
          <a:endParaRPr lang="en-US"/>
        </a:p>
      </dgm:t>
    </dgm:pt>
    <dgm:pt modelId="{4EE719FE-F08B-D94B-B995-EF40937A12C3}">
      <dgm:prSet/>
      <dgm:spPr/>
      <dgm:t>
        <a:bodyPr/>
        <a:lstStyle/>
        <a:p>
          <a:r>
            <a:rPr lang="en-US" dirty="0" smtClean="0"/>
            <a:t>Cory</a:t>
          </a:r>
          <a:r>
            <a:rPr lang="en-US" baseline="0" dirty="0" smtClean="0"/>
            <a:t> Gilmore,</a:t>
          </a:r>
          <a:endParaRPr lang="en-US" dirty="0" smtClean="0"/>
        </a:p>
        <a:p>
          <a:r>
            <a:rPr lang="en-US" dirty="0" smtClean="0"/>
            <a:t>Facilities Manager</a:t>
          </a:r>
          <a:endParaRPr lang="en-US" dirty="0"/>
        </a:p>
      </dgm:t>
    </dgm:pt>
    <dgm:pt modelId="{EC4D9448-B946-DB48-A8EF-0A50B15503EA}" type="parTrans" cxnId="{330ABA00-0AB2-5C42-BBC7-8FACC9603F0C}">
      <dgm:prSet/>
      <dgm:spPr/>
      <dgm:t>
        <a:bodyPr/>
        <a:lstStyle/>
        <a:p>
          <a:endParaRPr lang="en-US"/>
        </a:p>
      </dgm:t>
    </dgm:pt>
    <dgm:pt modelId="{EABDABC3-9C15-814C-B7CE-0BF72E0170D7}" type="sibTrans" cxnId="{330ABA00-0AB2-5C42-BBC7-8FACC9603F0C}">
      <dgm:prSet/>
      <dgm:spPr/>
      <dgm:t>
        <a:bodyPr/>
        <a:lstStyle/>
        <a:p>
          <a:endParaRPr lang="en-US"/>
        </a:p>
      </dgm:t>
    </dgm:pt>
    <dgm:pt modelId="{55A8A0F0-34A8-F84C-8A0B-09D69136415B}">
      <dgm:prSet/>
      <dgm:spPr/>
      <dgm:t>
        <a:bodyPr/>
        <a:lstStyle/>
        <a:p>
          <a:r>
            <a:rPr lang="en-US" dirty="0" smtClean="0"/>
            <a:t>FT Custodial Staff</a:t>
          </a:r>
          <a:endParaRPr lang="en-US" dirty="0"/>
        </a:p>
      </dgm:t>
    </dgm:pt>
    <dgm:pt modelId="{8736A751-DEF3-3E4D-ABBD-305F81F3495E}" type="parTrans" cxnId="{94BB6796-FC01-6F46-BDB7-FFF49EB03A03}">
      <dgm:prSet/>
      <dgm:spPr/>
      <dgm:t>
        <a:bodyPr/>
        <a:lstStyle/>
        <a:p>
          <a:endParaRPr lang="en-US"/>
        </a:p>
      </dgm:t>
    </dgm:pt>
    <dgm:pt modelId="{032A09C8-750A-A948-868B-8EE5CF15E149}" type="sibTrans" cxnId="{94BB6796-FC01-6F46-BDB7-FFF49EB03A03}">
      <dgm:prSet/>
      <dgm:spPr/>
      <dgm:t>
        <a:bodyPr/>
        <a:lstStyle/>
        <a:p>
          <a:endParaRPr lang="en-US"/>
        </a:p>
      </dgm:t>
    </dgm:pt>
    <dgm:pt modelId="{619A7E2C-146D-C74F-92D3-A97797A95C50}">
      <dgm:prSet/>
      <dgm:spPr/>
      <dgm:t>
        <a:bodyPr/>
        <a:lstStyle/>
        <a:p>
          <a:r>
            <a:rPr lang="en-US" dirty="0" smtClean="0"/>
            <a:t>Gregory </a:t>
          </a:r>
          <a:r>
            <a:rPr lang="en-US" dirty="0" err="1" smtClean="0"/>
            <a:t>LeePow</a:t>
          </a:r>
          <a:r>
            <a:rPr lang="en-US" dirty="0" smtClean="0"/>
            <a:t>,</a:t>
          </a:r>
        </a:p>
        <a:p>
          <a:r>
            <a:rPr lang="en-US" dirty="0" smtClean="0"/>
            <a:t>Technology Manager</a:t>
          </a:r>
          <a:endParaRPr lang="en-US" dirty="0"/>
        </a:p>
      </dgm:t>
    </dgm:pt>
    <dgm:pt modelId="{BBEBF390-557C-9047-BF64-CFBE70A5811D}" type="parTrans" cxnId="{51FE65D4-D405-F844-AB9F-292890081186}">
      <dgm:prSet/>
      <dgm:spPr/>
      <dgm:t>
        <a:bodyPr/>
        <a:lstStyle/>
        <a:p>
          <a:endParaRPr lang="en-US"/>
        </a:p>
      </dgm:t>
    </dgm:pt>
    <dgm:pt modelId="{28422160-8367-4A4E-801F-97639FF1A73B}" type="sibTrans" cxnId="{51FE65D4-D405-F844-AB9F-292890081186}">
      <dgm:prSet/>
      <dgm:spPr/>
      <dgm:t>
        <a:bodyPr/>
        <a:lstStyle/>
        <a:p>
          <a:endParaRPr lang="en-US"/>
        </a:p>
      </dgm:t>
    </dgm:pt>
    <dgm:pt modelId="{ACBCC2E9-BA0A-4543-895F-9A559ED582E0}">
      <dgm:prSet/>
      <dgm:spPr/>
      <dgm:t>
        <a:bodyPr/>
        <a:lstStyle/>
        <a:p>
          <a:r>
            <a:rPr lang="en-US" dirty="0" smtClean="0"/>
            <a:t>Andrea Humphries,</a:t>
          </a:r>
        </a:p>
        <a:p>
          <a:r>
            <a:rPr lang="en-US" dirty="0" smtClean="0"/>
            <a:t>Business</a:t>
          </a:r>
          <a:r>
            <a:rPr lang="en-US" baseline="0" dirty="0" smtClean="0"/>
            <a:t> Operations Manager</a:t>
          </a:r>
          <a:endParaRPr lang="en-US" dirty="0" smtClean="0"/>
        </a:p>
      </dgm:t>
    </dgm:pt>
    <dgm:pt modelId="{F6EFED12-DD2E-EF4D-88BF-83E7531DBC11}" type="parTrans" cxnId="{8880DE41-7A21-C341-8A24-2D43F8A83E38}">
      <dgm:prSet/>
      <dgm:spPr/>
      <dgm:t>
        <a:bodyPr/>
        <a:lstStyle/>
        <a:p>
          <a:endParaRPr lang="en-US"/>
        </a:p>
      </dgm:t>
    </dgm:pt>
    <dgm:pt modelId="{C860CE26-B86F-DC47-A3C6-97625406FB12}" type="sibTrans" cxnId="{8880DE41-7A21-C341-8A24-2D43F8A83E38}">
      <dgm:prSet/>
      <dgm:spPr/>
      <dgm:t>
        <a:bodyPr/>
        <a:lstStyle/>
        <a:p>
          <a:endParaRPr lang="en-US"/>
        </a:p>
      </dgm:t>
    </dgm:pt>
    <dgm:pt modelId="{ED52AAC6-0B6E-A849-858B-AA4BF26061C3}">
      <dgm:prSet phldrT="[Text]"/>
      <dgm:spPr/>
      <dgm:t>
        <a:bodyPr/>
        <a:lstStyle/>
        <a:p>
          <a:r>
            <a:rPr lang="en-US" baseline="0" dirty="0" err="1" smtClean="0"/>
            <a:t>Ereco</a:t>
          </a:r>
          <a:r>
            <a:rPr lang="en-US" baseline="0" dirty="0" smtClean="0"/>
            <a:t> Maddox,</a:t>
          </a:r>
        </a:p>
        <a:p>
          <a:r>
            <a:rPr lang="en-US" baseline="0" dirty="0" smtClean="0"/>
            <a:t>Asst. Principal,</a:t>
          </a:r>
        </a:p>
        <a:p>
          <a:r>
            <a:rPr lang="en-US" baseline="0" dirty="0" smtClean="0"/>
            <a:t>Student </a:t>
          </a:r>
          <a:r>
            <a:rPr lang="en-US" baseline="0" dirty="0" smtClean="0"/>
            <a:t>Support </a:t>
          </a:r>
          <a:r>
            <a:rPr lang="en-US" baseline="0" dirty="0" smtClean="0"/>
            <a:t>Services</a:t>
          </a:r>
          <a:endParaRPr lang="en-US" baseline="0" dirty="0" smtClean="0"/>
        </a:p>
      </dgm:t>
    </dgm:pt>
    <dgm:pt modelId="{E3489EBD-F73F-8A49-A9E0-348435112ECF}" type="parTrans" cxnId="{E20CC86A-FD13-024E-96A6-143F1A325942}">
      <dgm:prSet/>
      <dgm:spPr/>
      <dgm:t>
        <a:bodyPr/>
        <a:lstStyle/>
        <a:p>
          <a:endParaRPr lang="en-US"/>
        </a:p>
      </dgm:t>
    </dgm:pt>
    <dgm:pt modelId="{4F8E79BB-7B39-4A46-AD48-7E3B4A4BCCF8}" type="sibTrans" cxnId="{E20CC86A-FD13-024E-96A6-143F1A325942}">
      <dgm:prSet/>
      <dgm:spPr/>
      <dgm:t>
        <a:bodyPr/>
        <a:lstStyle/>
        <a:p>
          <a:endParaRPr lang="en-US"/>
        </a:p>
      </dgm:t>
    </dgm:pt>
    <dgm:pt modelId="{4AFC18C4-53FA-304A-B1CA-D5BCEE5D80FF}">
      <dgm:prSet phldrT="[Text]"/>
      <dgm:spPr/>
      <dgm:t>
        <a:bodyPr/>
        <a:lstStyle/>
        <a:p>
          <a:r>
            <a:rPr lang="en-US" baseline="0" dirty="0" smtClean="0"/>
            <a:t>Erika Hall, DSE Lead</a:t>
          </a:r>
        </a:p>
      </dgm:t>
    </dgm:pt>
    <dgm:pt modelId="{3105D547-F2E8-564D-BC6D-71284AE4E3A6}" type="parTrans" cxnId="{7E6529CA-A6ED-FC45-B434-0112FFBD1C87}">
      <dgm:prSet/>
      <dgm:spPr/>
      <dgm:t>
        <a:bodyPr/>
        <a:lstStyle/>
        <a:p>
          <a:endParaRPr lang="en-US"/>
        </a:p>
      </dgm:t>
    </dgm:pt>
    <dgm:pt modelId="{51A53F2B-F2DE-654B-B2E0-C4025CF6D682}" type="sibTrans" cxnId="{7E6529CA-A6ED-FC45-B434-0112FFBD1C87}">
      <dgm:prSet/>
      <dgm:spPr/>
      <dgm:t>
        <a:bodyPr/>
        <a:lstStyle/>
        <a:p>
          <a:endParaRPr lang="en-US"/>
        </a:p>
      </dgm:t>
    </dgm:pt>
    <dgm:pt modelId="{AF76AD51-013B-844A-A905-E101B4A4A6C7}" type="asst">
      <dgm:prSet/>
      <dgm:spPr/>
      <dgm:t>
        <a:bodyPr/>
        <a:lstStyle/>
        <a:p>
          <a:r>
            <a:rPr lang="en-US" dirty="0" smtClean="0"/>
            <a:t>Stephanie Hodges,</a:t>
          </a:r>
        </a:p>
        <a:p>
          <a:r>
            <a:rPr lang="en-US" dirty="0" smtClean="0"/>
            <a:t>Director of Strategic Initiatives</a:t>
          </a:r>
          <a:endParaRPr lang="en-US" dirty="0"/>
        </a:p>
      </dgm:t>
    </dgm:pt>
    <dgm:pt modelId="{06F53005-6647-004B-A6E0-452C88EB0C0C}" type="parTrans" cxnId="{2F8650B0-3D93-7E4F-9807-266E79212463}">
      <dgm:prSet/>
      <dgm:spPr/>
      <dgm:t>
        <a:bodyPr/>
        <a:lstStyle/>
        <a:p>
          <a:endParaRPr lang="en-US"/>
        </a:p>
      </dgm:t>
    </dgm:pt>
    <dgm:pt modelId="{ACD4FEFD-7BE4-8A49-86DA-D627AE5C322D}" type="sibTrans" cxnId="{2F8650B0-3D93-7E4F-9807-266E79212463}">
      <dgm:prSet/>
      <dgm:spPr/>
      <dgm:t>
        <a:bodyPr/>
        <a:lstStyle/>
        <a:p>
          <a:endParaRPr lang="en-US"/>
        </a:p>
      </dgm:t>
    </dgm:pt>
    <dgm:pt modelId="{796CFB71-1E5C-7843-9859-7655EE22BB3F}">
      <dgm:prSet/>
      <dgm:spPr/>
      <dgm:t>
        <a:bodyPr/>
        <a:lstStyle/>
        <a:p>
          <a:r>
            <a:rPr lang="en-US" dirty="0" smtClean="0"/>
            <a:t>Mia Evans, </a:t>
          </a:r>
        </a:p>
        <a:p>
          <a:r>
            <a:rPr lang="en-US" dirty="0" smtClean="0"/>
            <a:t> School  Nurse</a:t>
          </a:r>
          <a:endParaRPr lang="en-US" dirty="0"/>
        </a:p>
      </dgm:t>
    </dgm:pt>
    <dgm:pt modelId="{5DD4FC0E-FE63-824E-8470-46083796BC74}" type="parTrans" cxnId="{966FE7E2-5C59-6B46-9F2A-B86E772F15A2}">
      <dgm:prSet/>
      <dgm:spPr/>
      <dgm:t>
        <a:bodyPr/>
        <a:lstStyle/>
        <a:p>
          <a:endParaRPr lang="en-US"/>
        </a:p>
      </dgm:t>
    </dgm:pt>
    <dgm:pt modelId="{9F7E5D3C-0A7E-594D-9270-D1852080B38E}" type="sibTrans" cxnId="{966FE7E2-5C59-6B46-9F2A-B86E772F15A2}">
      <dgm:prSet/>
      <dgm:spPr/>
      <dgm:t>
        <a:bodyPr/>
        <a:lstStyle/>
        <a:p>
          <a:endParaRPr lang="en-US"/>
        </a:p>
      </dgm:t>
    </dgm:pt>
    <dgm:pt modelId="{AF22112F-1C2B-974F-BE15-B6B18B62EE1E}">
      <dgm:prSet/>
      <dgm:spPr/>
      <dgm:t>
        <a:bodyPr/>
        <a:lstStyle/>
        <a:p>
          <a:r>
            <a:rPr lang="en-US" dirty="0" smtClean="0"/>
            <a:t>Christina </a:t>
          </a:r>
          <a:r>
            <a:rPr lang="en-US" dirty="0" err="1" smtClean="0"/>
            <a:t>Sherard</a:t>
          </a:r>
          <a:r>
            <a:rPr lang="en-US" dirty="0" smtClean="0"/>
            <a:t>, RTI/SST Coordinator</a:t>
          </a:r>
          <a:endParaRPr lang="en-US" dirty="0"/>
        </a:p>
      </dgm:t>
    </dgm:pt>
    <dgm:pt modelId="{2F7C513E-A21F-0E43-8179-19B1091684A4}" type="parTrans" cxnId="{C036BF95-E620-814A-ACFC-7D1FF3C4D812}">
      <dgm:prSet/>
      <dgm:spPr/>
      <dgm:t>
        <a:bodyPr/>
        <a:lstStyle/>
        <a:p>
          <a:endParaRPr lang="en-US"/>
        </a:p>
      </dgm:t>
    </dgm:pt>
    <dgm:pt modelId="{5FE4FE2B-2F0A-AE45-BA72-C6DB691CAA40}" type="sibTrans" cxnId="{C036BF95-E620-814A-ACFC-7D1FF3C4D812}">
      <dgm:prSet/>
      <dgm:spPr/>
      <dgm:t>
        <a:bodyPr/>
        <a:lstStyle/>
        <a:p>
          <a:endParaRPr lang="en-US"/>
        </a:p>
      </dgm:t>
    </dgm:pt>
    <dgm:pt modelId="{BBCDBB4D-D85C-144A-8FE4-3FB24D8C3F48}">
      <dgm:prSet/>
      <dgm:spPr/>
      <dgm:t>
        <a:bodyPr/>
        <a:lstStyle/>
        <a:p>
          <a:r>
            <a:rPr lang="en-US" dirty="0" smtClean="0"/>
            <a:t>Paul Skowronski, Athletic/Wellness Director</a:t>
          </a:r>
        </a:p>
      </dgm:t>
    </dgm:pt>
    <dgm:pt modelId="{1EFFDF2B-4923-A648-ADFA-612D57451569}" type="parTrans" cxnId="{78218BE9-A2FF-7849-A3A3-3AFEAB40867A}">
      <dgm:prSet/>
      <dgm:spPr/>
      <dgm:t>
        <a:bodyPr/>
        <a:lstStyle/>
        <a:p>
          <a:endParaRPr lang="en-US"/>
        </a:p>
      </dgm:t>
    </dgm:pt>
    <dgm:pt modelId="{0EF05DFB-D28A-7C46-A431-487FDBB41015}" type="sibTrans" cxnId="{78218BE9-A2FF-7849-A3A3-3AFEAB40867A}">
      <dgm:prSet/>
      <dgm:spPr/>
      <dgm:t>
        <a:bodyPr/>
        <a:lstStyle/>
        <a:p>
          <a:endParaRPr lang="en-US"/>
        </a:p>
      </dgm:t>
    </dgm:pt>
    <dgm:pt modelId="{827EE81A-14DE-314E-AB16-6B607F400269}">
      <dgm:prSet/>
      <dgm:spPr/>
      <dgm:t>
        <a:bodyPr/>
        <a:lstStyle/>
        <a:p>
          <a:r>
            <a:rPr lang="en-US" dirty="0" err="1" smtClean="0"/>
            <a:t>Renarta</a:t>
          </a:r>
          <a:r>
            <a:rPr lang="en-US" dirty="0" smtClean="0"/>
            <a:t> Freeman, Director of Human Resources</a:t>
          </a:r>
          <a:endParaRPr lang="en-US" dirty="0"/>
        </a:p>
      </dgm:t>
    </dgm:pt>
    <dgm:pt modelId="{04741CF3-4DEA-3A48-ADEE-0493488B461E}" type="parTrans" cxnId="{E19FE56E-BAC6-B04F-9E64-1A7BD1C8D17D}">
      <dgm:prSet/>
      <dgm:spPr/>
      <dgm:t>
        <a:bodyPr/>
        <a:lstStyle/>
        <a:p>
          <a:endParaRPr lang="en-US"/>
        </a:p>
      </dgm:t>
    </dgm:pt>
    <dgm:pt modelId="{59AE5B9B-70E2-0045-8C34-C2F63210C149}" type="sibTrans" cxnId="{E19FE56E-BAC6-B04F-9E64-1A7BD1C8D17D}">
      <dgm:prSet/>
      <dgm:spPr/>
      <dgm:t>
        <a:bodyPr/>
        <a:lstStyle/>
        <a:p>
          <a:endParaRPr lang="en-US"/>
        </a:p>
      </dgm:t>
    </dgm:pt>
    <dgm:pt modelId="{A6139E5D-C21F-B140-9685-20686086074D}">
      <dgm:prSet/>
      <dgm:spPr/>
      <dgm:t>
        <a:bodyPr/>
        <a:lstStyle/>
        <a:p>
          <a:r>
            <a:rPr lang="en-US" dirty="0" smtClean="0"/>
            <a:t>Erica Ware, </a:t>
          </a:r>
        </a:p>
        <a:p>
          <a:r>
            <a:rPr lang="en-US" dirty="0" smtClean="0"/>
            <a:t>Human Resources Sr. Consultant</a:t>
          </a:r>
          <a:endParaRPr lang="en-US" dirty="0"/>
        </a:p>
      </dgm:t>
    </dgm:pt>
    <dgm:pt modelId="{4E2DD6A9-1FA4-6E42-89F1-863B9567D091}" type="parTrans" cxnId="{B9FA93A7-BA2D-224D-B470-E5927CED3E9B}">
      <dgm:prSet/>
      <dgm:spPr/>
      <dgm:t>
        <a:bodyPr/>
        <a:lstStyle/>
        <a:p>
          <a:endParaRPr lang="en-US"/>
        </a:p>
      </dgm:t>
    </dgm:pt>
    <dgm:pt modelId="{381F4C4F-0BA9-0846-BB29-568BDBB6162D}" type="sibTrans" cxnId="{B9FA93A7-BA2D-224D-B470-E5927CED3E9B}">
      <dgm:prSet/>
      <dgm:spPr/>
      <dgm:t>
        <a:bodyPr/>
        <a:lstStyle/>
        <a:p>
          <a:endParaRPr lang="en-US"/>
        </a:p>
      </dgm:t>
    </dgm:pt>
    <dgm:pt modelId="{BE809DCD-C791-4D06-B74E-636465068ABF}" type="pres">
      <dgm:prSet presAssocID="{6EA1F4CD-0708-4339-A47D-25F76AEDB4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BC44882-21AA-4C17-849C-D9C786CEEDB2}" type="pres">
      <dgm:prSet presAssocID="{2EA33616-6C58-403A-899C-3B7D55F71B27}" presName="hierRoot1" presStyleCnt="0">
        <dgm:presLayoutVars>
          <dgm:hierBranch val="init"/>
        </dgm:presLayoutVars>
      </dgm:prSet>
      <dgm:spPr/>
    </dgm:pt>
    <dgm:pt modelId="{D34B3118-2238-4881-A51D-D88F2B6A435D}" type="pres">
      <dgm:prSet presAssocID="{2EA33616-6C58-403A-899C-3B7D55F71B27}" presName="rootComposite1" presStyleCnt="0"/>
      <dgm:spPr/>
    </dgm:pt>
    <dgm:pt modelId="{6EC8FE8C-3EAF-4DCB-B78C-936D0F26F435}" type="pres">
      <dgm:prSet presAssocID="{2EA33616-6C58-403A-899C-3B7D55F71B2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D0803D-D0E7-4BD0-BD15-D56AA3DD3146}" type="pres">
      <dgm:prSet presAssocID="{2EA33616-6C58-403A-899C-3B7D55F71B2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6D3F05A-4157-40B3-A88D-439316AD0519}" type="pres">
      <dgm:prSet presAssocID="{2EA33616-6C58-403A-899C-3B7D55F71B27}" presName="hierChild2" presStyleCnt="0"/>
      <dgm:spPr/>
    </dgm:pt>
    <dgm:pt modelId="{9B5EC859-7248-4FBE-AAC0-34E59A4B5E3A}" type="pres">
      <dgm:prSet presAssocID="{DE416E60-CF12-4738-8056-F98A479FE49F}" presName="Name37" presStyleLbl="parChTrans1D2" presStyleIdx="0" presStyleCnt="4"/>
      <dgm:spPr/>
      <dgm:t>
        <a:bodyPr/>
        <a:lstStyle/>
        <a:p>
          <a:endParaRPr lang="en-US"/>
        </a:p>
      </dgm:t>
    </dgm:pt>
    <dgm:pt modelId="{DABCF168-8197-4DA5-94C4-057CBDCE17AB}" type="pres">
      <dgm:prSet presAssocID="{0518F379-9B76-4D24-9528-ABF29A5CC0F7}" presName="hierRoot2" presStyleCnt="0">
        <dgm:presLayoutVars>
          <dgm:hierBranch val="init"/>
        </dgm:presLayoutVars>
      </dgm:prSet>
      <dgm:spPr/>
    </dgm:pt>
    <dgm:pt modelId="{C69B29FC-971D-497C-B303-CC11DC38A35E}" type="pres">
      <dgm:prSet presAssocID="{0518F379-9B76-4D24-9528-ABF29A5CC0F7}" presName="rootComposite" presStyleCnt="0"/>
      <dgm:spPr/>
    </dgm:pt>
    <dgm:pt modelId="{EB12E4D8-E7F1-4C62-B520-31141AFC5A55}" type="pres">
      <dgm:prSet presAssocID="{0518F379-9B76-4D24-9528-ABF29A5CC0F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9C7E02-ADF7-47A9-B251-A05DCA6DCBF0}" type="pres">
      <dgm:prSet presAssocID="{0518F379-9B76-4D24-9528-ABF29A5CC0F7}" presName="rootConnector" presStyleLbl="node2" presStyleIdx="0" presStyleCnt="3"/>
      <dgm:spPr/>
      <dgm:t>
        <a:bodyPr/>
        <a:lstStyle/>
        <a:p>
          <a:endParaRPr lang="en-US"/>
        </a:p>
      </dgm:t>
    </dgm:pt>
    <dgm:pt modelId="{7292F90E-15B3-447A-9832-737E5FD6DA66}" type="pres">
      <dgm:prSet presAssocID="{0518F379-9B76-4D24-9528-ABF29A5CC0F7}" presName="hierChild4" presStyleCnt="0"/>
      <dgm:spPr/>
    </dgm:pt>
    <dgm:pt modelId="{B7369CB2-4E67-4995-BD0C-79A9C58BF014}" type="pres">
      <dgm:prSet presAssocID="{5E5B7B96-2CDB-4DBE-BD1E-B6804DEF3F33}" presName="Name37" presStyleLbl="parChTrans1D3" presStyleIdx="0" presStyleCnt="8"/>
      <dgm:spPr/>
      <dgm:t>
        <a:bodyPr/>
        <a:lstStyle/>
        <a:p>
          <a:endParaRPr lang="en-US"/>
        </a:p>
      </dgm:t>
    </dgm:pt>
    <dgm:pt modelId="{F5BB6180-02A2-462C-9ADA-06EFAABF5E11}" type="pres">
      <dgm:prSet presAssocID="{F6A84389-7479-4671-AFAB-22C86A1013C3}" presName="hierRoot2" presStyleCnt="0">
        <dgm:presLayoutVars>
          <dgm:hierBranch val="init"/>
        </dgm:presLayoutVars>
      </dgm:prSet>
      <dgm:spPr/>
    </dgm:pt>
    <dgm:pt modelId="{DFBD11F2-BAB5-4360-B082-60F8FB58D991}" type="pres">
      <dgm:prSet presAssocID="{F6A84389-7479-4671-AFAB-22C86A1013C3}" presName="rootComposite" presStyleCnt="0"/>
      <dgm:spPr/>
    </dgm:pt>
    <dgm:pt modelId="{230D7DAA-94E0-462D-B5DB-F05944C037A5}" type="pres">
      <dgm:prSet presAssocID="{F6A84389-7479-4671-AFAB-22C86A1013C3}" presName="rootText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5A424E-8D02-48E1-A2F1-EDB74AB25626}" type="pres">
      <dgm:prSet presAssocID="{F6A84389-7479-4671-AFAB-22C86A1013C3}" presName="rootConnector" presStyleLbl="node3" presStyleIdx="0" presStyleCnt="8"/>
      <dgm:spPr/>
      <dgm:t>
        <a:bodyPr/>
        <a:lstStyle/>
        <a:p>
          <a:endParaRPr lang="en-US"/>
        </a:p>
      </dgm:t>
    </dgm:pt>
    <dgm:pt modelId="{7DD8B4CD-6A0A-4157-8185-D3962604D1B7}" type="pres">
      <dgm:prSet presAssocID="{F6A84389-7479-4671-AFAB-22C86A1013C3}" presName="hierChild4" presStyleCnt="0"/>
      <dgm:spPr/>
    </dgm:pt>
    <dgm:pt modelId="{2DAAB786-7FB7-AB48-A6E0-789828469E7B}" type="pres">
      <dgm:prSet presAssocID="{122AB752-8535-2244-AE9D-B282C4F08D0F}" presName="Name37" presStyleLbl="parChTrans1D4" presStyleIdx="0" presStyleCnt="14"/>
      <dgm:spPr/>
      <dgm:t>
        <a:bodyPr/>
        <a:lstStyle/>
        <a:p>
          <a:endParaRPr lang="en-US"/>
        </a:p>
      </dgm:t>
    </dgm:pt>
    <dgm:pt modelId="{76D7AD28-1017-E045-904A-D4686D53CD5E}" type="pres">
      <dgm:prSet presAssocID="{8AA622DD-81DC-F549-B180-BB3AFC8AD531}" presName="hierRoot2" presStyleCnt="0">
        <dgm:presLayoutVars>
          <dgm:hierBranch val="init"/>
        </dgm:presLayoutVars>
      </dgm:prSet>
      <dgm:spPr/>
    </dgm:pt>
    <dgm:pt modelId="{A8CE5D99-58F9-3945-921D-900ACDCD7247}" type="pres">
      <dgm:prSet presAssocID="{8AA622DD-81DC-F549-B180-BB3AFC8AD531}" presName="rootComposite" presStyleCnt="0"/>
      <dgm:spPr/>
    </dgm:pt>
    <dgm:pt modelId="{38AC273C-437F-A743-9230-B18D2575E321}" type="pres">
      <dgm:prSet presAssocID="{8AA622DD-81DC-F549-B180-BB3AFC8AD531}" presName="rootText" presStyleLbl="node4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5BAA1F-CD90-E745-ABDC-0A1A5E7453AB}" type="pres">
      <dgm:prSet presAssocID="{8AA622DD-81DC-F549-B180-BB3AFC8AD531}" presName="rootConnector" presStyleLbl="node4" presStyleIdx="0" presStyleCnt="14"/>
      <dgm:spPr/>
      <dgm:t>
        <a:bodyPr/>
        <a:lstStyle/>
        <a:p>
          <a:endParaRPr lang="en-US"/>
        </a:p>
      </dgm:t>
    </dgm:pt>
    <dgm:pt modelId="{083D0140-7B2E-194E-8BA3-93C11D64C34E}" type="pres">
      <dgm:prSet presAssocID="{8AA622DD-81DC-F549-B180-BB3AFC8AD531}" presName="hierChild4" presStyleCnt="0"/>
      <dgm:spPr/>
    </dgm:pt>
    <dgm:pt modelId="{3FD15211-0AC1-DB45-B2C0-E354DE34F4D9}" type="pres">
      <dgm:prSet presAssocID="{8AA622DD-81DC-F549-B180-BB3AFC8AD531}" presName="hierChild5" presStyleCnt="0"/>
      <dgm:spPr/>
    </dgm:pt>
    <dgm:pt modelId="{9D3C8D8E-2F7F-CA4B-B293-2E1A2680DD62}" type="pres">
      <dgm:prSet presAssocID="{4BB513FC-4922-8B44-8CBD-266205F07EBC}" presName="Name37" presStyleLbl="parChTrans1D4" presStyleIdx="1" presStyleCnt="14"/>
      <dgm:spPr/>
      <dgm:t>
        <a:bodyPr/>
        <a:lstStyle/>
        <a:p>
          <a:endParaRPr lang="en-US"/>
        </a:p>
      </dgm:t>
    </dgm:pt>
    <dgm:pt modelId="{CBC74FAE-7937-4F40-8066-830F61A152ED}" type="pres">
      <dgm:prSet presAssocID="{C82B1C6C-F172-244B-84FA-7A14CDA7AA03}" presName="hierRoot2" presStyleCnt="0">
        <dgm:presLayoutVars>
          <dgm:hierBranch val="init"/>
        </dgm:presLayoutVars>
      </dgm:prSet>
      <dgm:spPr/>
    </dgm:pt>
    <dgm:pt modelId="{A903D3EF-EB3F-E642-B442-8892673C3C05}" type="pres">
      <dgm:prSet presAssocID="{C82B1C6C-F172-244B-84FA-7A14CDA7AA03}" presName="rootComposite" presStyleCnt="0"/>
      <dgm:spPr/>
    </dgm:pt>
    <dgm:pt modelId="{71B9EFC1-A6F4-8A42-8663-5112D7B21727}" type="pres">
      <dgm:prSet presAssocID="{C82B1C6C-F172-244B-84FA-7A14CDA7AA03}" presName="rootText" presStyleLbl="node4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6CDB4C-F898-D44F-B970-FEE047A32600}" type="pres">
      <dgm:prSet presAssocID="{C82B1C6C-F172-244B-84FA-7A14CDA7AA03}" presName="rootConnector" presStyleLbl="node4" presStyleIdx="1" presStyleCnt="14"/>
      <dgm:spPr/>
      <dgm:t>
        <a:bodyPr/>
        <a:lstStyle/>
        <a:p>
          <a:endParaRPr lang="en-US"/>
        </a:p>
      </dgm:t>
    </dgm:pt>
    <dgm:pt modelId="{7A565B38-E8A1-8447-AB37-B2B4A6A2B91D}" type="pres">
      <dgm:prSet presAssocID="{C82B1C6C-F172-244B-84FA-7A14CDA7AA03}" presName="hierChild4" presStyleCnt="0"/>
      <dgm:spPr/>
    </dgm:pt>
    <dgm:pt modelId="{6E5C8A1F-1698-5949-9BF2-9CDC650C8A84}" type="pres">
      <dgm:prSet presAssocID="{C82B1C6C-F172-244B-84FA-7A14CDA7AA03}" presName="hierChild5" presStyleCnt="0"/>
      <dgm:spPr/>
    </dgm:pt>
    <dgm:pt modelId="{D06BD700-A62D-0C44-9530-EA82C1BE50BA}" type="pres">
      <dgm:prSet presAssocID="{414BBDF7-5627-CE4F-B15B-3EB74AEF6DBA}" presName="Name37" presStyleLbl="parChTrans1D4" presStyleIdx="2" presStyleCnt="14"/>
      <dgm:spPr/>
      <dgm:t>
        <a:bodyPr/>
        <a:lstStyle/>
        <a:p>
          <a:endParaRPr lang="en-US"/>
        </a:p>
      </dgm:t>
    </dgm:pt>
    <dgm:pt modelId="{BC4F3B3C-C7DC-6A4F-BB47-9721C4628A2A}" type="pres">
      <dgm:prSet presAssocID="{7FAA8F86-03B8-D542-A082-4513C1FABB26}" presName="hierRoot2" presStyleCnt="0">
        <dgm:presLayoutVars>
          <dgm:hierBranch val="init"/>
        </dgm:presLayoutVars>
      </dgm:prSet>
      <dgm:spPr/>
    </dgm:pt>
    <dgm:pt modelId="{52D14A87-18F3-6449-A59C-E5DD5171C711}" type="pres">
      <dgm:prSet presAssocID="{7FAA8F86-03B8-D542-A082-4513C1FABB26}" presName="rootComposite" presStyleCnt="0"/>
      <dgm:spPr/>
    </dgm:pt>
    <dgm:pt modelId="{C6D2AF53-9735-3649-813C-E20A4708A11D}" type="pres">
      <dgm:prSet presAssocID="{7FAA8F86-03B8-D542-A082-4513C1FABB26}" presName="rootText" presStyleLbl="node4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42A26F-50C4-5A45-BF3F-B59FBD8941D2}" type="pres">
      <dgm:prSet presAssocID="{7FAA8F86-03B8-D542-A082-4513C1FABB26}" presName="rootConnector" presStyleLbl="node4" presStyleIdx="2" presStyleCnt="14"/>
      <dgm:spPr/>
      <dgm:t>
        <a:bodyPr/>
        <a:lstStyle/>
        <a:p>
          <a:endParaRPr lang="en-US"/>
        </a:p>
      </dgm:t>
    </dgm:pt>
    <dgm:pt modelId="{F9824DB4-0BF0-C043-9ACF-2F5F719312A2}" type="pres">
      <dgm:prSet presAssocID="{7FAA8F86-03B8-D542-A082-4513C1FABB26}" presName="hierChild4" presStyleCnt="0"/>
      <dgm:spPr/>
    </dgm:pt>
    <dgm:pt modelId="{1E326A75-55A4-3447-B424-B9EA3FEFA408}" type="pres">
      <dgm:prSet presAssocID="{7FAA8F86-03B8-D542-A082-4513C1FABB26}" presName="hierChild5" presStyleCnt="0"/>
      <dgm:spPr/>
    </dgm:pt>
    <dgm:pt modelId="{663F48DF-5A37-C447-A333-8632FA089AC5}" type="pres">
      <dgm:prSet presAssocID="{2F7C513E-A21F-0E43-8179-19B1091684A4}" presName="Name37" presStyleLbl="parChTrans1D4" presStyleIdx="3" presStyleCnt="14"/>
      <dgm:spPr/>
      <dgm:t>
        <a:bodyPr/>
        <a:lstStyle/>
        <a:p>
          <a:endParaRPr lang="en-US"/>
        </a:p>
      </dgm:t>
    </dgm:pt>
    <dgm:pt modelId="{AB8C6BE5-CFF6-1C4B-8AAA-4AC6E5B3B309}" type="pres">
      <dgm:prSet presAssocID="{AF22112F-1C2B-974F-BE15-B6B18B62EE1E}" presName="hierRoot2" presStyleCnt="0">
        <dgm:presLayoutVars>
          <dgm:hierBranch val="init"/>
        </dgm:presLayoutVars>
      </dgm:prSet>
      <dgm:spPr/>
    </dgm:pt>
    <dgm:pt modelId="{0A65D30A-5009-C44C-AD87-ECB5A8ED3FB1}" type="pres">
      <dgm:prSet presAssocID="{AF22112F-1C2B-974F-BE15-B6B18B62EE1E}" presName="rootComposite" presStyleCnt="0"/>
      <dgm:spPr/>
    </dgm:pt>
    <dgm:pt modelId="{777734F8-C8CC-D64B-A1A2-AF1C54FEBD24}" type="pres">
      <dgm:prSet presAssocID="{AF22112F-1C2B-974F-BE15-B6B18B62EE1E}" presName="rootText" presStyleLbl="node4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2C32F7-A337-F144-A6DD-055A21238C7A}" type="pres">
      <dgm:prSet presAssocID="{AF22112F-1C2B-974F-BE15-B6B18B62EE1E}" presName="rootConnector" presStyleLbl="node4" presStyleIdx="3" presStyleCnt="14"/>
      <dgm:spPr/>
      <dgm:t>
        <a:bodyPr/>
        <a:lstStyle/>
        <a:p>
          <a:endParaRPr lang="en-US"/>
        </a:p>
      </dgm:t>
    </dgm:pt>
    <dgm:pt modelId="{F62717FA-C215-D741-ABAE-19F26748DBB6}" type="pres">
      <dgm:prSet presAssocID="{AF22112F-1C2B-974F-BE15-B6B18B62EE1E}" presName="hierChild4" presStyleCnt="0"/>
      <dgm:spPr/>
    </dgm:pt>
    <dgm:pt modelId="{76D2B574-C3F9-0D4E-8A7C-15BDDB6F040F}" type="pres">
      <dgm:prSet presAssocID="{AF22112F-1C2B-974F-BE15-B6B18B62EE1E}" presName="hierChild5" presStyleCnt="0"/>
      <dgm:spPr/>
    </dgm:pt>
    <dgm:pt modelId="{1F2B51D0-8DFD-4287-88F5-2F6C067CC45A}" type="pres">
      <dgm:prSet presAssocID="{F6A84389-7479-4671-AFAB-22C86A1013C3}" presName="hierChild5" presStyleCnt="0"/>
      <dgm:spPr/>
    </dgm:pt>
    <dgm:pt modelId="{3D2A7276-559A-0F4A-9F0A-B053D2827931}" type="pres">
      <dgm:prSet presAssocID="{F348A082-4D5A-804E-B9E1-5AF4774C167F}" presName="Name37" presStyleLbl="parChTrans1D3" presStyleIdx="1" presStyleCnt="8"/>
      <dgm:spPr/>
      <dgm:t>
        <a:bodyPr/>
        <a:lstStyle/>
        <a:p>
          <a:endParaRPr lang="en-US"/>
        </a:p>
      </dgm:t>
    </dgm:pt>
    <dgm:pt modelId="{76C41CB3-87BE-8949-931C-DA82B84E4860}" type="pres">
      <dgm:prSet presAssocID="{4FD2F22C-007F-6244-88C8-30B35B46035C}" presName="hierRoot2" presStyleCnt="0">
        <dgm:presLayoutVars>
          <dgm:hierBranch val="init"/>
        </dgm:presLayoutVars>
      </dgm:prSet>
      <dgm:spPr/>
    </dgm:pt>
    <dgm:pt modelId="{5BD755F0-1C20-B24A-9562-6D59C1CE4F01}" type="pres">
      <dgm:prSet presAssocID="{4FD2F22C-007F-6244-88C8-30B35B46035C}" presName="rootComposite" presStyleCnt="0"/>
      <dgm:spPr/>
    </dgm:pt>
    <dgm:pt modelId="{2ADB5CEE-4AA8-FA49-A100-405C9A0C96E2}" type="pres">
      <dgm:prSet presAssocID="{4FD2F22C-007F-6244-88C8-30B35B46035C}" presName="rootText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D95D5E-97DD-5941-B947-FD4B395A5042}" type="pres">
      <dgm:prSet presAssocID="{4FD2F22C-007F-6244-88C8-30B35B46035C}" presName="rootConnector" presStyleLbl="node3" presStyleIdx="1" presStyleCnt="8"/>
      <dgm:spPr/>
      <dgm:t>
        <a:bodyPr/>
        <a:lstStyle/>
        <a:p>
          <a:endParaRPr lang="en-US"/>
        </a:p>
      </dgm:t>
    </dgm:pt>
    <dgm:pt modelId="{9BFD9C97-EEA9-0548-BE47-F40B53DAC00E}" type="pres">
      <dgm:prSet presAssocID="{4FD2F22C-007F-6244-88C8-30B35B46035C}" presName="hierChild4" presStyleCnt="0"/>
      <dgm:spPr/>
    </dgm:pt>
    <dgm:pt modelId="{F199F720-09CD-AF48-BBB0-42743BF7C5A6}" type="pres">
      <dgm:prSet presAssocID="{983D61AB-255C-4343-84ED-5B3A054B4E52}" presName="Name37" presStyleLbl="parChTrans1D4" presStyleIdx="4" presStyleCnt="14"/>
      <dgm:spPr/>
      <dgm:t>
        <a:bodyPr/>
        <a:lstStyle/>
        <a:p>
          <a:endParaRPr lang="en-US"/>
        </a:p>
      </dgm:t>
    </dgm:pt>
    <dgm:pt modelId="{9E88D803-DB52-FE48-AB3D-765B52151C04}" type="pres">
      <dgm:prSet presAssocID="{43289409-555D-DE48-BC07-67DD8A78826C}" presName="hierRoot2" presStyleCnt="0">
        <dgm:presLayoutVars>
          <dgm:hierBranch val="init"/>
        </dgm:presLayoutVars>
      </dgm:prSet>
      <dgm:spPr/>
    </dgm:pt>
    <dgm:pt modelId="{A66B0668-B5BB-8E48-A632-3046060010FE}" type="pres">
      <dgm:prSet presAssocID="{43289409-555D-DE48-BC07-67DD8A78826C}" presName="rootComposite" presStyleCnt="0"/>
      <dgm:spPr/>
    </dgm:pt>
    <dgm:pt modelId="{35C54450-F0D0-814A-8809-FA95F567B7E2}" type="pres">
      <dgm:prSet presAssocID="{43289409-555D-DE48-BC07-67DD8A78826C}" presName="rootText" presStyleLbl="node4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2EAE40-3394-F044-A4BE-AAEAC6985997}" type="pres">
      <dgm:prSet presAssocID="{43289409-555D-DE48-BC07-67DD8A78826C}" presName="rootConnector" presStyleLbl="node4" presStyleIdx="4" presStyleCnt="14"/>
      <dgm:spPr/>
      <dgm:t>
        <a:bodyPr/>
        <a:lstStyle/>
        <a:p>
          <a:endParaRPr lang="en-US"/>
        </a:p>
      </dgm:t>
    </dgm:pt>
    <dgm:pt modelId="{FF30534F-6B2E-E742-AB21-34BEE70D0765}" type="pres">
      <dgm:prSet presAssocID="{43289409-555D-DE48-BC07-67DD8A78826C}" presName="hierChild4" presStyleCnt="0"/>
      <dgm:spPr/>
    </dgm:pt>
    <dgm:pt modelId="{59A926FA-E0AB-7641-9239-CBD75CA56D73}" type="pres">
      <dgm:prSet presAssocID="{43289409-555D-DE48-BC07-67DD8A78826C}" presName="hierChild5" presStyleCnt="0"/>
      <dgm:spPr/>
    </dgm:pt>
    <dgm:pt modelId="{8DBB83B8-DC72-534B-9E6A-6EF096664C5F}" type="pres">
      <dgm:prSet presAssocID="{7D81599E-B2A8-2D4A-ADB0-AE46096E26AB}" presName="Name37" presStyleLbl="parChTrans1D4" presStyleIdx="5" presStyleCnt="14"/>
      <dgm:spPr/>
      <dgm:t>
        <a:bodyPr/>
        <a:lstStyle/>
        <a:p>
          <a:endParaRPr lang="en-US"/>
        </a:p>
      </dgm:t>
    </dgm:pt>
    <dgm:pt modelId="{5BA0FF93-AF38-E44D-A1BF-B108B936A9B5}" type="pres">
      <dgm:prSet presAssocID="{06A16400-B46D-DB4D-B6DA-7AE8AD4E0173}" presName="hierRoot2" presStyleCnt="0">
        <dgm:presLayoutVars>
          <dgm:hierBranch val="init"/>
        </dgm:presLayoutVars>
      </dgm:prSet>
      <dgm:spPr/>
    </dgm:pt>
    <dgm:pt modelId="{295205B3-89E3-AE4A-91C5-7ACF7D050004}" type="pres">
      <dgm:prSet presAssocID="{06A16400-B46D-DB4D-B6DA-7AE8AD4E0173}" presName="rootComposite" presStyleCnt="0"/>
      <dgm:spPr/>
    </dgm:pt>
    <dgm:pt modelId="{0DCC521A-5E55-3D47-BF5C-BB6F8B617598}" type="pres">
      <dgm:prSet presAssocID="{06A16400-B46D-DB4D-B6DA-7AE8AD4E0173}" presName="rootText" presStyleLbl="node4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E0068F-83DC-1046-856E-2C00A05DF370}" type="pres">
      <dgm:prSet presAssocID="{06A16400-B46D-DB4D-B6DA-7AE8AD4E0173}" presName="rootConnector" presStyleLbl="node4" presStyleIdx="5" presStyleCnt="14"/>
      <dgm:spPr/>
      <dgm:t>
        <a:bodyPr/>
        <a:lstStyle/>
        <a:p>
          <a:endParaRPr lang="en-US"/>
        </a:p>
      </dgm:t>
    </dgm:pt>
    <dgm:pt modelId="{8264858F-9CB3-D64D-8049-2E1A9CD5D2F9}" type="pres">
      <dgm:prSet presAssocID="{06A16400-B46D-DB4D-B6DA-7AE8AD4E0173}" presName="hierChild4" presStyleCnt="0"/>
      <dgm:spPr/>
    </dgm:pt>
    <dgm:pt modelId="{56287D3A-9E7D-8442-96F5-FF6257C4E56D}" type="pres">
      <dgm:prSet presAssocID="{06A16400-B46D-DB4D-B6DA-7AE8AD4E0173}" presName="hierChild5" presStyleCnt="0"/>
      <dgm:spPr/>
    </dgm:pt>
    <dgm:pt modelId="{FAE92EE5-4203-7349-88B9-1729C63E89EA}" type="pres">
      <dgm:prSet presAssocID="{0B2C8BA7-1176-4248-A914-06FE851E0A69}" presName="Name37" presStyleLbl="parChTrans1D4" presStyleIdx="6" presStyleCnt="14"/>
      <dgm:spPr/>
      <dgm:t>
        <a:bodyPr/>
        <a:lstStyle/>
        <a:p>
          <a:endParaRPr lang="en-US"/>
        </a:p>
      </dgm:t>
    </dgm:pt>
    <dgm:pt modelId="{C405F075-0F8F-9149-ABDC-C5750AEFDEF2}" type="pres">
      <dgm:prSet presAssocID="{305C2D8E-34CC-D043-814D-7DB6B3BACFBF}" presName="hierRoot2" presStyleCnt="0">
        <dgm:presLayoutVars>
          <dgm:hierBranch val="init"/>
        </dgm:presLayoutVars>
      </dgm:prSet>
      <dgm:spPr/>
    </dgm:pt>
    <dgm:pt modelId="{111104AC-9BC6-E74D-A46C-EEE200478981}" type="pres">
      <dgm:prSet presAssocID="{305C2D8E-34CC-D043-814D-7DB6B3BACFBF}" presName="rootComposite" presStyleCnt="0"/>
      <dgm:spPr/>
    </dgm:pt>
    <dgm:pt modelId="{C044C5D8-29F0-844B-9918-CAB2843EF058}" type="pres">
      <dgm:prSet presAssocID="{305C2D8E-34CC-D043-814D-7DB6B3BACFBF}" presName="rootText" presStyleLbl="node4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F14581-D711-5C4F-AC5E-B326B067D901}" type="pres">
      <dgm:prSet presAssocID="{305C2D8E-34CC-D043-814D-7DB6B3BACFBF}" presName="rootConnector" presStyleLbl="node4" presStyleIdx="6" presStyleCnt="14"/>
      <dgm:spPr/>
      <dgm:t>
        <a:bodyPr/>
        <a:lstStyle/>
        <a:p>
          <a:endParaRPr lang="en-US"/>
        </a:p>
      </dgm:t>
    </dgm:pt>
    <dgm:pt modelId="{B52B9664-47A4-FD4A-A224-62C67D4A5E60}" type="pres">
      <dgm:prSet presAssocID="{305C2D8E-34CC-D043-814D-7DB6B3BACFBF}" presName="hierChild4" presStyleCnt="0"/>
      <dgm:spPr/>
    </dgm:pt>
    <dgm:pt modelId="{8A9BCDA7-F933-7A48-9F09-18F9535A1146}" type="pres">
      <dgm:prSet presAssocID="{305C2D8E-34CC-D043-814D-7DB6B3BACFBF}" presName="hierChild5" presStyleCnt="0"/>
      <dgm:spPr/>
    </dgm:pt>
    <dgm:pt modelId="{91E993CA-7A2A-724B-B17B-8BAA40B2B6FE}" type="pres">
      <dgm:prSet presAssocID="{C440A380-3405-B544-92FD-A7D04D6BC2D5}" presName="Name37" presStyleLbl="parChTrans1D4" presStyleIdx="7" presStyleCnt="14"/>
      <dgm:spPr/>
      <dgm:t>
        <a:bodyPr/>
        <a:lstStyle/>
        <a:p>
          <a:endParaRPr lang="en-US"/>
        </a:p>
      </dgm:t>
    </dgm:pt>
    <dgm:pt modelId="{127AE3E1-CD15-BD4A-9AC2-DD33DB4654EF}" type="pres">
      <dgm:prSet presAssocID="{A1D4FDA3-397B-684A-AB29-7FA74364DB18}" presName="hierRoot2" presStyleCnt="0">
        <dgm:presLayoutVars>
          <dgm:hierBranch val="init"/>
        </dgm:presLayoutVars>
      </dgm:prSet>
      <dgm:spPr/>
    </dgm:pt>
    <dgm:pt modelId="{F02DE423-5783-D44D-A8D7-8E5E2487DCA7}" type="pres">
      <dgm:prSet presAssocID="{A1D4FDA3-397B-684A-AB29-7FA74364DB18}" presName="rootComposite" presStyleCnt="0"/>
      <dgm:spPr/>
    </dgm:pt>
    <dgm:pt modelId="{33250A9E-B996-8C42-977E-00DEB3C143ED}" type="pres">
      <dgm:prSet presAssocID="{A1D4FDA3-397B-684A-AB29-7FA74364DB18}" presName="rootText" presStyleLbl="node4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1F7B28-1BB0-214C-8294-D7661DF19BC9}" type="pres">
      <dgm:prSet presAssocID="{A1D4FDA3-397B-684A-AB29-7FA74364DB18}" presName="rootConnector" presStyleLbl="node4" presStyleIdx="7" presStyleCnt="14"/>
      <dgm:spPr/>
      <dgm:t>
        <a:bodyPr/>
        <a:lstStyle/>
        <a:p>
          <a:endParaRPr lang="en-US"/>
        </a:p>
      </dgm:t>
    </dgm:pt>
    <dgm:pt modelId="{91C614AB-D544-AF4F-AEC0-57DE9576AA53}" type="pres">
      <dgm:prSet presAssocID="{A1D4FDA3-397B-684A-AB29-7FA74364DB18}" presName="hierChild4" presStyleCnt="0"/>
      <dgm:spPr/>
    </dgm:pt>
    <dgm:pt modelId="{DF7B0ADC-A08F-6D4D-BFFB-98E70631ABD0}" type="pres">
      <dgm:prSet presAssocID="{A1D4FDA3-397B-684A-AB29-7FA74364DB18}" presName="hierChild5" presStyleCnt="0"/>
      <dgm:spPr/>
    </dgm:pt>
    <dgm:pt modelId="{FDCCE3AD-2826-E048-A399-FD705E7779A3}" type="pres">
      <dgm:prSet presAssocID="{1EFFDF2B-4923-A648-ADFA-612D57451569}" presName="Name37" presStyleLbl="parChTrans1D4" presStyleIdx="8" presStyleCnt="14"/>
      <dgm:spPr/>
      <dgm:t>
        <a:bodyPr/>
        <a:lstStyle/>
        <a:p>
          <a:endParaRPr lang="en-US"/>
        </a:p>
      </dgm:t>
    </dgm:pt>
    <dgm:pt modelId="{496E7558-B97E-7849-B215-BC40C59C0799}" type="pres">
      <dgm:prSet presAssocID="{BBCDBB4D-D85C-144A-8FE4-3FB24D8C3F48}" presName="hierRoot2" presStyleCnt="0">
        <dgm:presLayoutVars>
          <dgm:hierBranch val="init"/>
        </dgm:presLayoutVars>
      </dgm:prSet>
      <dgm:spPr/>
    </dgm:pt>
    <dgm:pt modelId="{D18C9209-023D-A043-9B75-F0B83B94EE98}" type="pres">
      <dgm:prSet presAssocID="{BBCDBB4D-D85C-144A-8FE4-3FB24D8C3F48}" presName="rootComposite" presStyleCnt="0"/>
      <dgm:spPr/>
    </dgm:pt>
    <dgm:pt modelId="{604BA21F-45EB-1D46-B964-14651584FC78}" type="pres">
      <dgm:prSet presAssocID="{BBCDBB4D-D85C-144A-8FE4-3FB24D8C3F48}" presName="rootText" presStyleLbl="node4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093CEE-AA8A-124E-A825-E828AC6F7094}" type="pres">
      <dgm:prSet presAssocID="{BBCDBB4D-D85C-144A-8FE4-3FB24D8C3F48}" presName="rootConnector" presStyleLbl="node4" presStyleIdx="8" presStyleCnt="14"/>
      <dgm:spPr/>
      <dgm:t>
        <a:bodyPr/>
        <a:lstStyle/>
        <a:p>
          <a:endParaRPr lang="en-US"/>
        </a:p>
      </dgm:t>
    </dgm:pt>
    <dgm:pt modelId="{F6989E46-61D7-934A-9C27-5602A15C3E9A}" type="pres">
      <dgm:prSet presAssocID="{BBCDBB4D-D85C-144A-8FE4-3FB24D8C3F48}" presName="hierChild4" presStyleCnt="0"/>
      <dgm:spPr/>
    </dgm:pt>
    <dgm:pt modelId="{A1AE8547-763D-104E-B904-CEC3300D3B79}" type="pres">
      <dgm:prSet presAssocID="{BBCDBB4D-D85C-144A-8FE4-3FB24D8C3F48}" presName="hierChild5" presStyleCnt="0"/>
      <dgm:spPr/>
    </dgm:pt>
    <dgm:pt modelId="{ECB680FE-CE19-FC4E-8B87-991488D684FB}" type="pres">
      <dgm:prSet presAssocID="{4FD2F22C-007F-6244-88C8-30B35B46035C}" presName="hierChild5" presStyleCnt="0"/>
      <dgm:spPr/>
    </dgm:pt>
    <dgm:pt modelId="{604B205D-116D-D24E-9E03-B155A4E7AC57}" type="pres">
      <dgm:prSet presAssocID="{E3489EBD-F73F-8A49-A9E0-348435112ECF}" presName="Name37" presStyleLbl="parChTrans1D3" presStyleIdx="2" presStyleCnt="8"/>
      <dgm:spPr/>
      <dgm:t>
        <a:bodyPr/>
        <a:lstStyle/>
        <a:p>
          <a:endParaRPr lang="en-US"/>
        </a:p>
      </dgm:t>
    </dgm:pt>
    <dgm:pt modelId="{9A1157F6-6159-8643-88B4-1FD7FF5835B1}" type="pres">
      <dgm:prSet presAssocID="{ED52AAC6-0B6E-A849-858B-AA4BF26061C3}" presName="hierRoot2" presStyleCnt="0">
        <dgm:presLayoutVars>
          <dgm:hierBranch val="init"/>
        </dgm:presLayoutVars>
      </dgm:prSet>
      <dgm:spPr/>
    </dgm:pt>
    <dgm:pt modelId="{C2999C64-0461-494C-987F-088B78359B24}" type="pres">
      <dgm:prSet presAssocID="{ED52AAC6-0B6E-A849-858B-AA4BF26061C3}" presName="rootComposite" presStyleCnt="0"/>
      <dgm:spPr/>
    </dgm:pt>
    <dgm:pt modelId="{471C3DF5-70D3-BD46-B4EB-68632A0E141D}" type="pres">
      <dgm:prSet presAssocID="{ED52AAC6-0B6E-A849-858B-AA4BF26061C3}" presName="rootText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0CBF9E-6140-2543-B228-F17CD890164C}" type="pres">
      <dgm:prSet presAssocID="{ED52AAC6-0B6E-A849-858B-AA4BF26061C3}" presName="rootConnector" presStyleLbl="node3" presStyleIdx="2" presStyleCnt="8"/>
      <dgm:spPr/>
      <dgm:t>
        <a:bodyPr/>
        <a:lstStyle/>
        <a:p>
          <a:endParaRPr lang="en-US"/>
        </a:p>
      </dgm:t>
    </dgm:pt>
    <dgm:pt modelId="{148D40F3-3F2F-8C46-94B6-A39AE1859010}" type="pres">
      <dgm:prSet presAssocID="{ED52AAC6-0B6E-A849-858B-AA4BF26061C3}" presName="hierChild4" presStyleCnt="0"/>
      <dgm:spPr/>
    </dgm:pt>
    <dgm:pt modelId="{A592B6A0-63B7-5B46-8AD2-49995DF2FC5B}" type="pres">
      <dgm:prSet presAssocID="{3105D547-F2E8-564D-BC6D-71284AE4E3A6}" presName="Name37" presStyleLbl="parChTrans1D4" presStyleIdx="9" presStyleCnt="14"/>
      <dgm:spPr/>
      <dgm:t>
        <a:bodyPr/>
        <a:lstStyle/>
        <a:p>
          <a:endParaRPr lang="en-US"/>
        </a:p>
      </dgm:t>
    </dgm:pt>
    <dgm:pt modelId="{E9A69DF1-AF5C-F943-AE7C-E371A6D78015}" type="pres">
      <dgm:prSet presAssocID="{4AFC18C4-53FA-304A-B1CA-D5BCEE5D80FF}" presName="hierRoot2" presStyleCnt="0">
        <dgm:presLayoutVars>
          <dgm:hierBranch val="init"/>
        </dgm:presLayoutVars>
      </dgm:prSet>
      <dgm:spPr/>
    </dgm:pt>
    <dgm:pt modelId="{96822ADF-2F57-0142-BE09-8E2B3304D183}" type="pres">
      <dgm:prSet presAssocID="{4AFC18C4-53FA-304A-B1CA-D5BCEE5D80FF}" presName="rootComposite" presStyleCnt="0"/>
      <dgm:spPr/>
    </dgm:pt>
    <dgm:pt modelId="{835174C6-73F7-044C-A504-FE67E8A2EBF9}" type="pres">
      <dgm:prSet presAssocID="{4AFC18C4-53FA-304A-B1CA-D5BCEE5D80FF}" presName="rootText" presStyleLbl="node4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696572-2B93-E543-8F1A-0054ADD12A08}" type="pres">
      <dgm:prSet presAssocID="{4AFC18C4-53FA-304A-B1CA-D5BCEE5D80FF}" presName="rootConnector" presStyleLbl="node4" presStyleIdx="9" presStyleCnt="14"/>
      <dgm:spPr/>
      <dgm:t>
        <a:bodyPr/>
        <a:lstStyle/>
        <a:p>
          <a:endParaRPr lang="en-US"/>
        </a:p>
      </dgm:t>
    </dgm:pt>
    <dgm:pt modelId="{4FF9B416-FC45-BB4E-A42F-BFB31CEE6C89}" type="pres">
      <dgm:prSet presAssocID="{4AFC18C4-53FA-304A-B1CA-D5BCEE5D80FF}" presName="hierChild4" presStyleCnt="0"/>
      <dgm:spPr/>
    </dgm:pt>
    <dgm:pt modelId="{CDDD4E7C-BE39-3744-92B7-09941F19D520}" type="pres">
      <dgm:prSet presAssocID="{4AFC18C4-53FA-304A-B1CA-D5BCEE5D80FF}" presName="hierChild5" presStyleCnt="0"/>
      <dgm:spPr/>
    </dgm:pt>
    <dgm:pt modelId="{DF4BDC1D-DB5A-9441-AFE3-925FC8461FA0}" type="pres">
      <dgm:prSet presAssocID="{ED52AAC6-0B6E-A849-858B-AA4BF26061C3}" presName="hierChild5" presStyleCnt="0"/>
      <dgm:spPr/>
    </dgm:pt>
    <dgm:pt modelId="{0FF6E8A5-63F3-4681-8C4F-99EACC836F0B}" type="pres">
      <dgm:prSet presAssocID="{0518F379-9B76-4D24-9528-ABF29A5CC0F7}" presName="hierChild5" presStyleCnt="0"/>
      <dgm:spPr/>
    </dgm:pt>
    <dgm:pt modelId="{98C2F332-944C-4E18-B2F6-477E48AACA8A}" type="pres">
      <dgm:prSet presAssocID="{6498817C-9826-4FBA-BCEC-41614DC91838}" presName="Name37" presStyleLbl="parChTrans1D2" presStyleIdx="1" presStyleCnt="4"/>
      <dgm:spPr/>
      <dgm:t>
        <a:bodyPr/>
        <a:lstStyle/>
        <a:p>
          <a:endParaRPr lang="en-US"/>
        </a:p>
      </dgm:t>
    </dgm:pt>
    <dgm:pt modelId="{1E264C80-A66B-4712-93FE-7B56CCA56991}" type="pres">
      <dgm:prSet presAssocID="{A23E3DD3-84C7-4F1A-A7EB-38BFC37D2455}" presName="hierRoot2" presStyleCnt="0">
        <dgm:presLayoutVars>
          <dgm:hierBranch val="init"/>
        </dgm:presLayoutVars>
      </dgm:prSet>
      <dgm:spPr/>
    </dgm:pt>
    <dgm:pt modelId="{F9670B42-9B5D-489A-B619-F4C093577FA6}" type="pres">
      <dgm:prSet presAssocID="{A23E3DD3-84C7-4F1A-A7EB-38BFC37D2455}" presName="rootComposite" presStyleCnt="0"/>
      <dgm:spPr/>
    </dgm:pt>
    <dgm:pt modelId="{656D84FE-6DC9-4D63-AC76-2776179517B6}" type="pres">
      <dgm:prSet presAssocID="{A23E3DD3-84C7-4F1A-A7EB-38BFC37D245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2208F1-49D2-4C2F-ABFD-B1FDB3878691}" type="pres">
      <dgm:prSet presAssocID="{A23E3DD3-84C7-4F1A-A7EB-38BFC37D2455}" presName="rootConnector" presStyleLbl="node2" presStyleIdx="1" presStyleCnt="3"/>
      <dgm:spPr/>
      <dgm:t>
        <a:bodyPr/>
        <a:lstStyle/>
        <a:p>
          <a:endParaRPr lang="en-US"/>
        </a:p>
      </dgm:t>
    </dgm:pt>
    <dgm:pt modelId="{62DCF4A7-AA59-44E6-BCAE-7803230413D9}" type="pres">
      <dgm:prSet presAssocID="{A23E3DD3-84C7-4F1A-A7EB-38BFC37D2455}" presName="hierChild4" presStyleCnt="0"/>
      <dgm:spPr/>
    </dgm:pt>
    <dgm:pt modelId="{6005E63A-0C35-4E2C-9D7B-78954A0A554E}" type="pres">
      <dgm:prSet presAssocID="{582A2D63-3B2B-47AD-8AFC-7938F6C5D036}" presName="Name37" presStyleLbl="parChTrans1D3" presStyleIdx="3" presStyleCnt="8"/>
      <dgm:spPr/>
      <dgm:t>
        <a:bodyPr/>
        <a:lstStyle/>
        <a:p>
          <a:endParaRPr lang="en-US"/>
        </a:p>
      </dgm:t>
    </dgm:pt>
    <dgm:pt modelId="{878B5A93-CEE2-47ED-A7AA-40C3336D9347}" type="pres">
      <dgm:prSet presAssocID="{387A18B9-C7FD-4D3D-8661-AA1540911CA6}" presName="hierRoot2" presStyleCnt="0">
        <dgm:presLayoutVars>
          <dgm:hierBranch val="init"/>
        </dgm:presLayoutVars>
      </dgm:prSet>
      <dgm:spPr/>
    </dgm:pt>
    <dgm:pt modelId="{89621DBE-20CE-4076-ADFC-AC20DA9E9A9E}" type="pres">
      <dgm:prSet presAssocID="{387A18B9-C7FD-4D3D-8661-AA1540911CA6}" presName="rootComposite" presStyleCnt="0"/>
      <dgm:spPr/>
    </dgm:pt>
    <dgm:pt modelId="{F1D450C0-CBF5-45CB-A8BF-A1E797F6C962}" type="pres">
      <dgm:prSet presAssocID="{387A18B9-C7FD-4D3D-8661-AA1540911CA6}" presName="rootText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09FEB4-A435-4C0C-AB34-5C83B0F777D2}" type="pres">
      <dgm:prSet presAssocID="{387A18B9-C7FD-4D3D-8661-AA1540911CA6}" presName="rootConnector" presStyleLbl="node3" presStyleIdx="3" presStyleCnt="8"/>
      <dgm:spPr/>
      <dgm:t>
        <a:bodyPr/>
        <a:lstStyle/>
        <a:p>
          <a:endParaRPr lang="en-US"/>
        </a:p>
      </dgm:t>
    </dgm:pt>
    <dgm:pt modelId="{56397974-A1C6-4E77-A855-3162C080CAD8}" type="pres">
      <dgm:prSet presAssocID="{387A18B9-C7FD-4D3D-8661-AA1540911CA6}" presName="hierChild4" presStyleCnt="0"/>
      <dgm:spPr/>
    </dgm:pt>
    <dgm:pt modelId="{E58234AB-DDCB-064A-8A67-0C18F24588E1}" type="pres">
      <dgm:prSet presAssocID="{2585EE1D-6EEE-CA48-9F41-3D31DC72D8CB}" presName="Name37" presStyleLbl="parChTrans1D4" presStyleIdx="10" presStyleCnt="14"/>
      <dgm:spPr/>
      <dgm:t>
        <a:bodyPr/>
        <a:lstStyle/>
        <a:p>
          <a:endParaRPr lang="en-US"/>
        </a:p>
      </dgm:t>
    </dgm:pt>
    <dgm:pt modelId="{D82A2487-F427-3940-B5C8-54B3CE39A3A1}" type="pres">
      <dgm:prSet presAssocID="{347632F9-0898-E34E-8F48-0BFD587F853D}" presName="hierRoot2" presStyleCnt="0">
        <dgm:presLayoutVars>
          <dgm:hierBranch val="init"/>
        </dgm:presLayoutVars>
      </dgm:prSet>
      <dgm:spPr/>
    </dgm:pt>
    <dgm:pt modelId="{B5351306-444C-2449-9F25-1422754AD8B9}" type="pres">
      <dgm:prSet presAssocID="{347632F9-0898-E34E-8F48-0BFD587F853D}" presName="rootComposite" presStyleCnt="0"/>
      <dgm:spPr/>
    </dgm:pt>
    <dgm:pt modelId="{E1EDC2DF-D91E-0D4F-A38E-F11DD22712EB}" type="pres">
      <dgm:prSet presAssocID="{347632F9-0898-E34E-8F48-0BFD587F853D}" presName="rootText" presStyleLbl="node4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458511-5D2D-494F-A75D-3F8B9FDBEAC9}" type="pres">
      <dgm:prSet presAssocID="{347632F9-0898-E34E-8F48-0BFD587F853D}" presName="rootConnector" presStyleLbl="node4" presStyleIdx="10" presStyleCnt="14"/>
      <dgm:spPr/>
      <dgm:t>
        <a:bodyPr/>
        <a:lstStyle/>
        <a:p>
          <a:endParaRPr lang="en-US"/>
        </a:p>
      </dgm:t>
    </dgm:pt>
    <dgm:pt modelId="{209DAA35-8539-994A-987D-0E9B2DC37CC6}" type="pres">
      <dgm:prSet presAssocID="{347632F9-0898-E34E-8F48-0BFD587F853D}" presName="hierChild4" presStyleCnt="0"/>
      <dgm:spPr/>
    </dgm:pt>
    <dgm:pt modelId="{8974D882-DDF1-2249-B663-3071D7F70AA4}" type="pres">
      <dgm:prSet presAssocID="{347632F9-0898-E34E-8F48-0BFD587F853D}" presName="hierChild5" presStyleCnt="0"/>
      <dgm:spPr/>
    </dgm:pt>
    <dgm:pt modelId="{7FA3BF10-F458-3347-A76F-50779DC3734F}" type="pres">
      <dgm:prSet presAssocID="{7FD97891-A54C-0747-ACBF-87F3A4B74FD2}" presName="Name37" presStyleLbl="parChTrans1D4" presStyleIdx="11" presStyleCnt="14"/>
      <dgm:spPr/>
      <dgm:t>
        <a:bodyPr/>
        <a:lstStyle/>
        <a:p>
          <a:endParaRPr lang="en-US"/>
        </a:p>
      </dgm:t>
    </dgm:pt>
    <dgm:pt modelId="{0CD43687-E727-6149-BF1A-67B755F85C3D}" type="pres">
      <dgm:prSet presAssocID="{7B9C3751-0CA1-CD49-83F1-3CFF5DEC6492}" presName="hierRoot2" presStyleCnt="0">
        <dgm:presLayoutVars>
          <dgm:hierBranch val="init"/>
        </dgm:presLayoutVars>
      </dgm:prSet>
      <dgm:spPr/>
    </dgm:pt>
    <dgm:pt modelId="{36C6DB16-30C3-ED47-8A20-0AE1112D743E}" type="pres">
      <dgm:prSet presAssocID="{7B9C3751-0CA1-CD49-83F1-3CFF5DEC6492}" presName="rootComposite" presStyleCnt="0"/>
      <dgm:spPr/>
    </dgm:pt>
    <dgm:pt modelId="{15F90E20-154E-7A4A-ADD3-B609814B883E}" type="pres">
      <dgm:prSet presAssocID="{7B9C3751-0CA1-CD49-83F1-3CFF5DEC6492}" presName="rootText" presStyleLbl="node4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9C71F8-3B96-7D42-BFF0-6E6AD87A8876}" type="pres">
      <dgm:prSet presAssocID="{7B9C3751-0CA1-CD49-83F1-3CFF5DEC6492}" presName="rootConnector" presStyleLbl="node4" presStyleIdx="11" presStyleCnt="14"/>
      <dgm:spPr/>
      <dgm:t>
        <a:bodyPr/>
        <a:lstStyle/>
        <a:p>
          <a:endParaRPr lang="en-US"/>
        </a:p>
      </dgm:t>
    </dgm:pt>
    <dgm:pt modelId="{0B035232-F735-6E4B-8AAA-D284E8894087}" type="pres">
      <dgm:prSet presAssocID="{7B9C3751-0CA1-CD49-83F1-3CFF5DEC6492}" presName="hierChild4" presStyleCnt="0"/>
      <dgm:spPr/>
    </dgm:pt>
    <dgm:pt modelId="{A79E92CE-45C6-AC4F-B510-57458F01A9B7}" type="pres">
      <dgm:prSet presAssocID="{7B9C3751-0CA1-CD49-83F1-3CFF5DEC6492}" presName="hierChild5" presStyleCnt="0"/>
      <dgm:spPr/>
    </dgm:pt>
    <dgm:pt modelId="{21A2A83C-99E4-E44A-A702-D8C695F23D7D}" type="pres">
      <dgm:prSet presAssocID="{5DD4FC0E-FE63-824E-8470-46083796BC74}" presName="Name37" presStyleLbl="parChTrans1D4" presStyleIdx="12" presStyleCnt="14"/>
      <dgm:spPr/>
      <dgm:t>
        <a:bodyPr/>
        <a:lstStyle/>
        <a:p>
          <a:endParaRPr lang="en-US"/>
        </a:p>
      </dgm:t>
    </dgm:pt>
    <dgm:pt modelId="{861D7D11-E20B-DA48-9F21-C87E2CBE3CB7}" type="pres">
      <dgm:prSet presAssocID="{796CFB71-1E5C-7843-9859-7655EE22BB3F}" presName="hierRoot2" presStyleCnt="0">
        <dgm:presLayoutVars>
          <dgm:hierBranch val="init"/>
        </dgm:presLayoutVars>
      </dgm:prSet>
      <dgm:spPr/>
    </dgm:pt>
    <dgm:pt modelId="{88836D5D-D3DB-2C4D-A6AC-4B695577B644}" type="pres">
      <dgm:prSet presAssocID="{796CFB71-1E5C-7843-9859-7655EE22BB3F}" presName="rootComposite" presStyleCnt="0"/>
      <dgm:spPr/>
    </dgm:pt>
    <dgm:pt modelId="{ED47A219-B10C-5442-BE9F-3182BCA19FA0}" type="pres">
      <dgm:prSet presAssocID="{796CFB71-1E5C-7843-9859-7655EE22BB3F}" presName="rootText" presStyleLbl="node4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128150-1E19-9F49-8D8C-69A14B143A38}" type="pres">
      <dgm:prSet presAssocID="{796CFB71-1E5C-7843-9859-7655EE22BB3F}" presName="rootConnector" presStyleLbl="node4" presStyleIdx="12" presStyleCnt="14"/>
      <dgm:spPr/>
      <dgm:t>
        <a:bodyPr/>
        <a:lstStyle/>
        <a:p>
          <a:endParaRPr lang="en-US"/>
        </a:p>
      </dgm:t>
    </dgm:pt>
    <dgm:pt modelId="{507D6201-D164-3047-8BB1-533236345038}" type="pres">
      <dgm:prSet presAssocID="{796CFB71-1E5C-7843-9859-7655EE22BB3F}" presName="hierChild4" presStyleCnt="0"/>
      <dgm:spPr/>
    </dgm:pt>
    <dgm:pt modelId="{AB908352-49F8-6641-BB99-F36BB5D244AD}" type="pres">
      <dgm:prSet presAssocID="{796CFB71-1E5C-7843-9859-7655EE22BB3F}" presName="hierChild5" presStyleCnt="0"/>
      <dgm:spPr/>
    </dgm:pt>
    <dgm:pt modelId="{9E44A48A-7262-4CE5-A243-D744BDB099DD}" type="pres">
      <dgm:prSet presAssocID="{387A18B9-C7FD-4D3D-8661-AA1540911CA6}" presName="hierChild5" presStyleCnt="0"/>
      <dgm:spPr/>
    </dgm:pt>
    <dgm:pt modelId="{29C1C72E-126C-D64D-9BC4-2122183FB36A}" type="pres">
      <dgm:prSet presAssocID="{EC4D9448-B946-DB48-A8EF-0A50B15503EA}" presName="Name37" presStyleLbl="parChTrans1D3" presStyleIdx="4" presStyleCnt="8"/>
      <dgm:spPr/>
      <dgm:t>
        <a:bodyPr/>
        <a:lstStyle/>
        <a:p>
          <a:endParaRPr lang="en-US"/>
        </a:p>
      </dgm:t>
    </dgm:pt>
    <dgm:pt modelId="{5CA408F1-CCDD-BD4C-B326-569432633A5D}" type="pres">
      <dgm:prSet presAssocID="{4EE719FE-F08B-D94B-B995-EF40937A12C3}" presName="hierRoot2" presStyleCnt="0">
        <dgm:presLayoutVars>
          <dgm:hierBranch val="init"/>
        </dgm:presLayoutVars>
      </dgm:prSet>
      <dgm:spPr/>
    </dgm:pt>
    <dgm:pt modelId="{47DD2E86-D658-BE4A-BC91-8B51CE0AE985}" type="pres">
      <dgm:prSet presAssocID="{4EE719FE-F08B-D94B-B995-EF40937A12C3}" presName="rootComposite" presStyleCnt="0"/>
      <dgm:spPr/>
    </dgm:pt>
    <dgm:pt modelId="{932CDDF0-C33B-9842-AD12-299704B07FA0}" type="pres">
      <dgm:prSet presAssocID="{4EE719FE-F08B-D94B-B995-EF40937A12C3}" presName="rootText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5C9D0E-6B65-4E4F-92D2-A6F9BD34DA79}" type="pres">
      <dgm:prSet presAssocID="{4EE719FE-F08B-D94B-B995-EF40937A12C3}" presName="rootConnector" presStyleLbl="node3" presStyleIdx="4" presStyleCnt="8"/>
      <dgm:spPr/>
      <dgm:t>
        <a:bodyPr/>
        <a:lstStyle/>
        <a:p>
          <a:endParaRPr lang="en-US"/>
        </a:p>
      </dgm:t>
    </dgm:pt>
    <dgm:pt modelId="{89DE5FFE-ED14-1546-A49D-7962B6DA7C7E}" type="pres">
      <dgm:prSet presAssocID="{4EE719FE-F08B-D94B-B995-EF40937A12C3}" presName="hierChild4" presStyleCnt="0"/>
      <dgm:spPr/>
    </dgm:pt>
    <dgm:pt modelId="{23C52493-E79F-5E47-B8FE-4A8C74645BFF}" type="pres">
      <dgm:prSet presAssocID="{8736A751-DEF3-3E4D-ABBD-305F81F3495E}" presName="Name37" presStyleLbl="parChTrans1D4" presStyleIdx="13" presStyleCnt="14"/>
      <dgm:spPr/>
      <dgm:t>
        <a:bodyPr/>
        <a:lstStyle/>
        <a:p>
          <a:endParaRPr lang="en-US"/>
        </a:p>
      </dgm:t>
    </dgm:pt>
    <dgm:pt modelId="{0398C0C1-37D1-2F41-98DE-A3DF1CEB42AF}" type="pres">
      <dgm:prSet presAssocID="{55A8A0F0-34A8-F84C-8A0B-09D69136415B}" presName="hierRoot2" presStyleCnt="0">
        <dgm:presLayoutVars>
          <dgm:hierBranch val="init"/>
        </dgm:presLayoutVars>
      </dgm:prSet>
      <dgm:spPr/>
    </dgm:pt>
    <dgm:pt modelId="{117D35BC-CBFE-3842-8A80-41302362FE8E}" type="pres">
      <dgm:prSet presAssocID="{55A8A0F0-34A8-F84C-8A0B-09D69136415B}" presName="rootComposite" presStyleCnt="0"/>
      <dgm:spPr/>
    </dgm:pt>
    <dgm:pt modelId="{EDEE29CD-DA46-7D49-ADCF-EBFD62F65804}" type="pres">
      <dgm:prSet presAssocID="{55A8A0F0-34A8-F84C-8A0B-09D69136415B}" presName="rootText" presStyleLbl="node4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587C5C-B203-BF47-8D83-C0D0BCDA0D72}" type="pres">
      <dgm:prSet presAssocID="{55A8A0F0-34A8-F84C-8A0B-09D69136415B}" presName="rootConnector" presStyleLbl="node4" presStyleIdx="13" presStyleCnt="14"/>
      <dgm:spPr/>
      <dgm:t>
        <a:bodyPr/>
        <a:lstStyle/>
        <a:p>
          <a:endParaRPr lang="en-US"/>
        </a:p>
      </dgm:t>
    </dgm:pt>
    <dgm:pt modelId="{4D27E67B-E9AC-A440-99DD-CE34C785E5D8}" type="pres">
      <dgm:prSet presAssocID="{55A8A0F0-34A8-F84C-8A0B-09D69136415B}" presName="hierChild4" presStyleCnt="0"/>
      <dgm:spPr/>
    </dgm:pt>
    <dgm:pt modelId="{507F5950-296B-4047-AAC4-4E6836D14613}" type="pres">
      <dgm:prSet presAssocID="{55A8A0F0-34A8-F84C-8A0B-09D69136415B}" presName="hierChild5" presStyleCnt="0"/>
      <dgm:spPr/>
    </dgm:pt>
    <dgm:pt modelId="{962A3248-8106-184F-A3AC-5FCDF4F9D0A0}" type="pres">
      <dgm:prSet presAssocID="{4EE719FE-F08B-D94B-B995-EF40937A12C3}" presName="hierChild5" presStyleCnt="0"/>
      <dgm:spPr/>
    </dgm:pt>
    <dgm:pt modelId="{4B6663EF-210D-324F-81E8-492CDD57D2AC}" type="pres">
      <dgm:prSet presAssocID="{BBEBF390-557C-9047-BF64-CFBE70A5811D}" presName="Name37" presStyleLbl="parChTrans1D3" presStyleIdx="5" presStyleCnt="8"/>
      <dgm:spPr/>
      <dgm:t>
        <a:bodyPr/>
        <a:lstStyle/>
        <a:p>
          <a:endParaRPr lang="en-US"/>
        </a:p>
      </dgm:t>
    </dgm:pt>
    <dgm:pt modelId="{4BD61C77-5611-9940-9A0E-8627DD187FFD}" type="pres">
      <dgm:prSet presAssocID="{619A7E2C-146D-C74F-92D3-A97797A95C50}" presName="hierRoot2" presStyleCnt="0">
        <dgm:presLayoutVars>
          <dgm:hierBranch val="init"/>
        </dgm:presLayoutVars>
      </dgm:prSet>
      <dgm:spPr/>
    </dgm:pt>
    <dgm:pt modelId="{931E4262-F5B3-4043-A733-ED608878B482}" type="pres">
      <dgm:prSet presAssocID="{619A7E2C-146D-C74F-92D3-A97797A95C50}" presName="rootComposite" presStyleCnt="0"/>
      <dgm:spPr/>
    </dgm:pt>
    <dgm:pt modelId="{03969C9A-E668-8640-B250-6F4D173F3748}" type="pres">
      <dgm:prSet presAssocID="{619A7E2C-146D-C74F-92D3-A97797A95C50}" presName="rootText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590FB7-B3A3-EC42-96CC-B4D45B862A57}" type="pres">
      <dgm:prSet presAssocID="{619A7E2C-146D-C74F-92D3-A97797A95C50}" presName="rootConnector" presStyleLbl="node3" presStyleIdx="5" presStyleCnt="8"/>
      <dgm:spPr/>
      <dgm:t>
        <a:bodyPr/>
        <a:lstStyle/>
        <a:p>
          <a:endParaRPr lang="en-US"/>
        </a:p>
      </dgm:t>
    </dgm:pt>
    <dgm:pt modelId="{E401B515-3624-C146-B33E-E99FCEB3C95D}" type="pres">
      <dgm:prSet presAssocID="{619A7E2C-146D-C74F-92D3-A97797A95C50}" presName="hierChild4" presStyleCnt="0"/>
      <dgm:spPr/>
    </dgm:pt>
    <dgm:pt modelId="{899353DE-EA3E-7E41-AF72-B81364B1A3C1}" type="pres">
      <dgm:prSet presAssocID="{619A7E2C-146D-C74F-92D3-A97797A95C50}" presName="hierChild5" presStyleCnt="0"/>
      <dgm:spPr/>
    </dgm:pt>
    <dgm:pt modelId="{ACE37CC1-8302-2B4C-8422-168DDA56B6D7}" type="pres">
      <dgm:prSet presAssocID="{F6EFED12-DD2E-EF4D-88BF-83E7531DBC11}" presName="Name37" presStyleLbl="parChTrans1D3" presStyleIdx="6" presStyleCnt="8"/>
      <dgm:spPr/>
      <dgm:t>
        <a:bodyPr/>
        <a:lstStyle/>
        <a:p>
          <a:endParaRPr lang="en-US"/>
        </a:p>
      </dgm:t>
    </dgm:pt>
    <dgm:pt modelId="{7D29925F-309E-8D43-A8F2-311F86E5E2BA}" type="pres">
      <dgm:prSet presAssocID="{ACBCC2E9-BA0A-4543-895F-9A559ED582E0}" presName="hierRoot2" presStyleCnt="0">
        <dgm:presLayoutVars>
          <dgm:hierBranch val="init"/>
        </dgm:presLayoutVars>
      </dgm:prSet>
      <dgm:spPr/>
    </dgm:pt>
    <dgm:pt modelId="{B2867B06-EE87-224E-B075-2940CF2F6ABC}" type="pres">
      <dgm:prSet presAssocID="{ACBCC2E9-BA0A-4543-895F-9A559ED582E0}" presName="rootComposite" presStyleCnt="0"/>
      <dgm:spPr/>
    </dgm:pt>
    <dgm:pt modelId="{E469CC27-C7E6-CD4E-A72A-E4DA7A3B6129}" type="pres">
      <dgm:prSet presAssocID="{ACBCC2E9-BA0A-4543-895F-9A559ED582E0}" presName="rootText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994BE0-09CE-3E4C-88E2-F8C9F28D067A}" type="pres">
      <dgm:prSet presAssocID="{ACBCC2E9-BA0A-4543-895F-9A559ED582E0}" presName="rootConnector" presStyleLbl="node3" presStyleIdx="6" presStyleCnt="8"/>
      <dgm:spPr/>
      <dgm:t>
        <a:bodyPr/>
        <a:lstStyle/>
        <a:p>
          <a:endParaRPr lang="en-US"/>
        </a:p>
      </dgm:t>
    </dgm:pt>
    <dgm:pt modelId="{50EE50DF-D629-CE43-AA66-00F92EE99E29}" type="pres">
      <dgm:prSet presAssocID="{ACBCC2E9-BA0A-4543-895F-9A559ED582E0}" presName="hierChild4" presStyleCnt="0"/>
      <dgm:spPr/>
    </dgm:pt>
    <dgm:pt modelId="{D4DB4DC5-46BC-284B-B55E-781EEFA4D752}" type="pres">
      <dgm:prSet presAssocID="{ACBCC2E9-BA0A-4543-895F-9A559ED582E0}" presName="hierChild5" presStyleCnt="0"/>
      <dgm:spPr/>
    </dgm:pt>
    <dgm:pt modelId="{5E42FBEB-1499-43B9-AE16-12C50BAD8CBB}" type="pres">
      <dgm:prSet presAssocID="{A23E3DD3-84C7-4F1A-A7EB-38BFC37D2455}" presName="hierChild5" presStyleCnt="0"/>
      <dgm:spPr/>
    </dgm:pt>
    <dgm:pt modelId="{2B3335B8-BAFC-1D43-A415-1D94B4987C6A}" type="pres">
      <dgm:prSet presAssocID="{04741CF3-4DEA-3A48-ADEE-0493488B461E}" presName="Name37" presStyleLbl="parChTrans1D2" presStyleIdx="2" presStyleCnt="4"/>
      <dgm:spPr/>
      <dgm:t>
        <a:bodyPr/>
        <a:lstStyle/>
        <a:p>
          <a:endParaRPr lang="en-US"/>
        </a:p>
      </dgm:t>
    </dgm:pt>
    <dgm:pt modelId="{F1155D49-7A2E-BE45-8FDF-3C7493C8C4E0}" type="pres">
      <dgm:prSet presAssocID="{827EE81A-14DE-314E-AB16-6B607F400269}" presName="hierRoot2" presStyleCnt="0">
        <dgm:presLayoutVars>
          <dgm:hierBranch val="init"/>
        </dgm:presLayoutVars>
      </dgm:prSet>
      <dgm:spPr/>
    </dgm:pt>
    <dgm:pt modelId="{9FDD37D8-9DE3-0E44-936F-8204E6A892C2}" type="pres">
      <dgm:prSet presAssocID="{827EE81A-14DE-314E-AB16-6B607F400269}" presName="rootComposite" presStyleCnt="0"/>
      <dgm:spPr/>
    </dgm:pt>
    <dgm:pt modelId="{BA41B8E9-FB49-A44F-AD49-9CBA45B20636}" type="pres">
      <dgm:prSet presAssocID="{827EE81A-14DE-314E-AB16-6B607F40026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4827F7-588D-0D41-9029-7AE09A70403D}" type="pres">
      <dgm:prSet presAssocID="{827EE81A-14DE-314E-AB16-6B607F400269}" presName="rootConnector" presStyleLbl="node2" presStyleIdx="2" presStyleCnt="3"/>
      <dgm:spPr/>
      <dgm:t>
        <a:bodyPr/>
        <a:lstStyle/>
        <a:p>
          <a:endParaRPr lang="en-US"/>
        </a:p>
      </dgm:t>
    </dgm:pt>
    <dgm:pt modelId="{9B8F5FA4-2F57-0945-B033-F3F72F522B23}" type="pres">
      <dgm:prSet presAssocID="{827EE81A-14DE-314E-AB16-6B607F400269}" presName="hierChild4" presStyleCnt="0"/>
      <dgm:spPr/>
    </dgm:pt>
    <dgm:pt modelId="{B4FF285E-B0A0-C54A-AD6F-1FF6906E4022}" type="pres">
      <dgm:prSet presAssocID="{4E2DD6A9-1FA4-6E42-89F1-863B9567D091}" presName="Name37" presStyleLbl="parChTrans1D3" presStyleIdx="7" presStyleCnt="8"/>
      <dgm:spPr/>
      <dgm:t>
        <a:bodyPr/>
        <a:lstStyle/>
        <a:p>
          <a:endParaRPr lang="en-US"/>
        </a:p>
      </dgm:t>
    </dgm:pt>
    <dgm:pt modelId="{8E9354C3-B94E-FD48-9F17-BD34F70D3FE3}" type="pres">
      <dgm:prSet presAssocID="{A6139E5D-C21F-B140-9685-20686086074D}" presName="hierRoot2" presStyleCnt="0">
        <dgm:presLayoutVars>
          <dgm:hierBranch val="init"/>
        </dgm:presLayoutVars>
      </dgm:prSet>
      <dgm:spPr/>
    </dgm:pt>
    <dgm:pt modelId="{645CC01B-6F82-C14F-AA19-2C22DAA37507}" type="pres">
      <dgm:prSet presAssocID="{A6139E5D-C21F-B140-9685-20686086074D}" presName="rootComposite" presStyleCnt="0"/>
      <dgm:spPr/>
    </dgm:pt>
    <dgm:pt modelId="{A1947497-6D4A-0548-9A0D-7E4163736F01}" type="pres">
      <dgm:prSet presAssocID="{A6139E5D-C21F-B140-9685-20686086074D}" presName="rootText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20A0C6-B53A-664C-9C87-272828A7D2A9}" type="pres">
      <dgm:prSet presAssocID="{A6139E5D-C21F-B140-9685-20686086074D}" presName="rootConnector" presStyleLbl="node3" presStyleIdx="7" presStyleCnt="8"/>
      <dgm:spPr/>
      <dgm:t>
        <a:bodyPr/>
        <a:lstStyle/>
        <a:p>
          <a:endParaRPr lang="en-US"/>
        </a:p>
      </dgm:t>
    </dgm:pt>
    <dgm:pt modelId="{6D80FB4B-71E0-F44C-8E6C-8DA0912D795F}" type="pres">
      <dgm:prSet presAssocID="{A6139E5D-C21F-B140-9685-20686086074D}" presName="hierChild4" presStyleCnt="0"/>
      <dgm:spPr/>
    </dgm:pt>
    <dgm:pt modelId="{685BB6DC-8994-6E4A-9BD7-FF906CA684E2}" type="pres">
      <dgm:prSet presAssocID="{A6139E5D-C21F-B140-9685-20686086074D}" presName="hierChild5" presStyleCnt="0"/>
      <dgm:spPr/>
    </dgm:pt>
    <dgm:pt modelId="{D6F48479-832B-BC4B-B021-D57133D157C9}" type="pres">
      <dgm:prSet presAssocID="{827EE81A-14DE-314E-AB16-6B607F400269}" presName="hierChild5" presStyleCnt="0"/>
      <dgm:spPr/>
    </dgm:pt>
    <dgm:pt modelId="{EA281039-C4FE-49BC-B3AA-ED7A04EBF118}" type="pres">
      <dgm:prSet presAssocID="{2EA33616-6C58-403A-899C-3B7D55F71B27}" presName="hierChild3" presStyleCnt="0"/>
      <dgm:spPr/>
    </dgm:pt>
    <dgm:pt modelId="{6DEFF160-0C56-2640-B557-C4FAEE8332AC}" type="pres">
      <dgm:prSet presAssocID="{06F53005-6647-004B-A6E0-452C88EB0C0C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8C3A8C7C-A4EC-4A45-9506-455B47ABF005}" type="pres">
      <dgm:prSet presAssocID="{AF76AD51-013B-844A-A905-E101B4A4A6C7}" presName="hierRoot3" presStyleCnt="0">
        <dgm:presLayoutVars>
          <dgm:hierBranch val="init"/>
        </dgm:presLayoutVars>
      </dgm:prSet>
      <dgm:spPr/>
    </dgm:pt>
    <dgm:pt modelId="{D3FF6EA8-92DE-1742-A5C6-12FB18D18D9D}" type="pres">
      <dgm:prSet presAssocID="{AF76AD51-013B-844A-A905-E101B4A4A6C7}" presName="rootComposite3" presStyleCnt="0"/>
      <dgm:spPr/>
    </dgm:pt>
    <dgm:pt modelId="{DF2EA0FA-FFD3-EF43-9F8E-675853CE7BD6}" type="pres">
      <dgm:prSet presAssocID="{AF76AD51-013B-844A-A905-E101B4A4A6C7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37947B-486E-8F48-A26D-63C4EB854CE4}" type="pres">
      <dgm:prSet presAssocID="{AF76AD51-013B-844A-A905-E101B4A4A6C7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368BE9A-0261-A844-A490-465B6A85E2A8}" type="pres">
      <dgm:prSet presAssocID="{AF76AD51-013B-844A-A905-E101B4A4A6C7}" presName="hierChild6" presStyleCnt="0"/>
      <dgm:spPr/>
    </dgm:pt>
    <dgm:pt modelId="{7F272411-DA91-F74E-B0CB-A40FAB117E25}" type="pres">
      <dgm:prSet presAssocID="{AF76AD51-013B-844A-A905-E101B4A4A6C7}" presName="hierChild7" presStyleCnt="0"/>
      <dgm:spPr/>
    </dgm:pt>
  </dgm:ptLst>
  <dgm:cxnLst>
    <dgm:cxn modelId="{D8548EA7-6A2E-1342-B116-1E718C715910}" type="presOf" srcId="{AF22112F-1C2B-974F-BE15-B6B18B62EE1E}" destId="{777734F8-C8CC-D64B-A1A2-AF1C54FEBD24}" srcOrd="0" destOrd="0" presId="urn:microsoft.com/office/officeart/2005/8/layout/orgChart1"/>
    <dgm:cxn modelId="{20719F43-20A0-484D-90E6-BE4224B120AC}" type="presOf" srcId="{619A7E2C-146D-C74F-92D3-A97797A95C50}" destId="{B8590FB7-B3A3-EC42-96CC-B4D45B862A57}" srcOrd="1" destOrd="0" presId="urn:microsoft.com/office/officeart/2005/8/layout/orgChart1"/>
    <dgm:cxn modelId="{3A845FC4-46D2-C342-BAC7-49986EA116F5}" type="presOf" srcId="{06A16400-B46D-DB4D-B6DA-7AE8AD4E0173}" destId="{0DCC521A-5E55-3D47-BF5C-BB6F8B617598}" srcOrd="0" destOrd="0" presId="urn:microsoft.com/office/officeart/2005/8/layout/orgChart1"/>
    <dgm:cxn modelId="{EB5F9FD9-A5B3-CA4C-A418-13071FE03573}" type="presOf" srcId="{347632F9-0898-E34E-8F48-0BFD587F853D}" destId="{2D458511-5D2D-494F-A75D-3F8B9FDBEAC9}" srcOrd="1" destOrd="0" presId="urn:microsoft.com/office/officeart/2005/8/layout/orgChart1"/>
    <dgm:cxn modelId="{66DEA2E1-3057-4C4A-B5C0-835A22205286}" type="presOf" srcId="{04741CF3-4DEA-3A48-ADEE-0493488B461E}" destId="{2B3335B8-BAFC-1D43-A415-1D94B4987C6A}" srcOrd="0" destOrd="0" presId="urn:microsoft.com/office/officeart/2005/8/layout/orgChart1"/>
    <dgm:cxn modelId="{5DE13002-C0D5-8E43-AAB6-7F90FDEA6BE6}" type="presOf" srcId="{582A2D63-3B2B-47AD-8AFC-7938F6C5D036}" destId="{6005E63A-0C35-4E2C-9D7B-78954A0A554E}" srcOrd="0" destOrd="0" presId="urn:microsoft.com/office/officeart/2005/8/layout/orgChart1"/>
    <dgm:cxn modelId="{8CD90E10-0CAC-0F47-AF0A-CE4C93AB4D73}" type="presOf" srcId="{796CFB71-1E5C-7843-9859-7655EE22BB3F}" destId="{ED47A219-B10C-5442-BE9F-3182BCA19FA0}" srcOrd="0" destOrd="0" presId="urn:microsoft.com/office/officeart/2005/8/layout/orgChart1"/>
    <dgm:cxn modelId="{85E540E3-D929-A548-B78C-7277F1A1FBB7}" type="presOf" srcId="{43289409-555D-DE48-BC07-67DD8A78826C}" destId="{35C54450-F0D0-814A-8809-FA95F567B7E2}" srcOrd="0" destOrd="0" presId="urn:microsoft.com/office/officeart/2005/8/layout/orgChart1"/>
    <dgm:cxn modelId="{9D4E77BC-EAC5-4E49-8A37-8919F1F32EF2}" type="presOf" srcId="{C82B1C6C-F172-244B-84FA-7A14CDA7AA03}" destId="{71B9EFC1-A6F4-8A42-8663-5112D7B21727}" srcOrd="0" destOrd="0" presId="urn:microsoft.com/office/officeart/2005/8/layout/orgChart1"/>
    <dgm:cxn modelId="{7C0D932B-8937-5940-BBFF-4099D77D29B1}" srcId="{387A18B9-C7FD-4D3D-8661-AA1540911CA6}" destId="{7B9C3751-0CA1-CD49-83F1-3CFF5DEC6492}" srcOrd="1" destOrd="0" parTransId="{7FD97891-A54C-0747-ACBF-87F3A4B74FD2}" sibTransId="{7CBBDDC7-68FE-934D-BB66-BB97C559088A}"/>
    <dgm:cxn modelId="{9FE415AE-7426-194F-B143-E2C44F9DE4AD}" type="presOf" srcId="{A6139E5D-C21F-B140-9685-20686086074D}" destId="{A1947497-6D4A-0548-9A0D-7E4163736F01}" srcOrd="0" destOrd="0" presId="urn:microsoft.com/office/officeart/2005/8/layout/orgChart1"/>
    <dgm:cxn modelId="{2F8650B0-3D93-7E4F-9807-266E79212463}" srcId="{2EA33616-6C58-403A-899C-3B7D55F71B27}" destId="{AF76AD51-013B-844A-A905-E101B4A4A6C7}" srcOrd="2" destOrd="0" parTransId="{06F53005-6647-004B-A6E0-452C88EB0C0C}" sibTransId="{ACD4FEFD-7BE4-8A49-86DA-D627AE5C322D}"/>
    <dgm:cxn modelId="{FE4DD58D-048C-F24C-B8F3-3AD71FA83DAE}" type="presOf" srcId="{43289409-555D-DE48-BC07-67DD8A78826C}" destId="{B62EAE40-3394-F044-A4BE-AAEAC6985997}" srcOrd="1" destOrd="0" presId="urn:microsoft.com/office/officeart/2005/8/layout/orgChart1"/>
    <dgm:cxn modelId="{6F20F8F3-D065-7D40-9DE6-74557BA93A76}" type="presOf" srcId="{387A18B9-C7FD-4D3D-8661-AA1540911CA6}" destId="{F009FEB4-A435-4C0C-AB34-5C83B0F777D2}" srcOrd="1" destOrd="0" presId="urn:microsoft.com/office/officeart/2005/8/layout/orgChart1"/>
    <dgm:cxn modelId="{B208BD6B-AFD4-8848-B452-AC6A55E159C1}" type="presOf" srcId="{0518F379-9B76-4D24-9528-ABF29A5CC0F7}" destId="{EB12E4D8-E7F1-4C62-B520-31141AFC5A55}" srcOrd="0" destOrd="0" presId="urn:microsoft.com/office/officeart/2005/8/layout/orgChart1"/>
    <dgm:cxn modelId="{23611B94-C085-E74C-982A-4B1D6B693FCC}" type="presOf" srcId="{347632F9-0898-E34E-8F48-0BFD587F853D}" destId="{E1EDC2DF-D91E-0D4F-A38E-F11DD22712EB}" srcOrd="0" destOrd="0" presId="urn:microsoft.com/office/officeart/2005/8/layout/orgChart1"/>
    <dgm:cxn modelId="{D7CED5D2-6403-574B-800D-D2C1B01B5D39}" srcId="{F6A84389-7479-4671-AFAB-22C86A1013C3}" destId="{8AA622DD-81DC-F549-B180-BB3AFC8AD531}" srcOrd="0" destOrd="0" parTransId="{122AB752-8535-2244-AE9D-B282C4F08D0F}" sibTransId="{E106C41D-63FF-354D-8AAB-50EAC1354C87}"/>
    <dgm:cxn modelId="{8880DE41-7A21-C341-8A24-2D43F8A83E38}" srcId="{A23E3DD3-84C7-4F1A-A7EB-38BFC37D2455}" destId="{ACBCC2E9-BA0A-4543-895F-9A559ED582E0}" srcOrd="3" destOrd="0" parTransId="{F6EFED12-DD2E-EF4D-88BF-83E7531DBC11}" sibTransId="{C860CE26-B86F-DC47-A3C6-97625406FB12}"/>
    <dgm:cxn modelId="{E20CC86A-FD13-024E-96A6-143F1A325942}" srcId="{0518F379-9B76-4D24-9528-ABF29A5CC0F7}" destId="{ED52AAC6-0B6E-A849-858B-AA4BF26061C3}" srcOrd="2" destOrd="0" parTransId="{E3489EBD-F73F-8A49-A9E0-348435112ECF}" sibTransId="{4F8E79BB-7B39-4A46-AD48-7E3B4A4BCCF8}"/>
    <dgm:cxn modelId="{6E01A359-668E-CB4C-A3FC-AEBEDD190AEF}" type="presOf" srcId="{4EE719FE-F08B-D94B-B995-EF40937A12C3}" destId="{545C9D0E-6B65-4E4F-92D2-A6F9BD34DA79}" srcOrd="1" destOrd="0" presId="urn:microsoft.com/office/officeart/2005/8/layout/orgChart1"/>
    <dgm:cxn modelId="{B5AD18FD-0364-7348-8CC8-31F6BA094A5C}" type="presOf" srcId="{7B9C3751-0CA1-CD49-83F1-3CFF5DEC6492}" destId="{809C71F8-3B96-7D42-BFF0-6E6AD87A8876}" srcOrd="1" destOrd="0" presId="urn:microsoft.com/office/officeart/2005/8/layout/orgChart1"/>
    <dgm:cxn modelId="{DAABE5D5-BA6F-4C48-89B8-62E38C8D0A1F}" type="presOf" srcId="{619A7E2C-146D-C74F-92D3-A97797A95C50}" destId="{03969C9A-E668-8640-B250-6F4D173F3748}" srcOrd="0" destOrd="0" presId="urn:microsoft.com/office/officeart/2005/8/layout/orgChart1"/>
    <dgm:cxn modelId="{3CE38273-2D3B-C947-81D8-64C0DF930F0E}" type="presOf" srcId="{F6A84389-7479-4671-AFAB-22C86A1013C3}" destId="{B65A424E-8D02-48E1-A2F1-EDB74AB25626}" srcOrd="1" destOrd="0" presId="urn:microsoft.com/office/officeart/2005/8/layout/orgChart1"/>
    <dgm:cxn modelId="{CECA5DBE-BD16-0746-972B-98E76B3CCC26}" type="presOf" srcId="{2F7C513E-A21F-0E43-8179-19B1091684A4}" destId="{663F48DF-5A37-C447-A333-8632FA089AC5}" srcOrd="0" destOrd="0" presId="urn:microsoft.com/office/officeart/2005/8/layout/orgChart1"/>
    <dgm:cxn modelId="{CC32D3BE-D3B3-4320-A280-FE481D4240AD}" srcId="{2EA33616-6C58-403A-899C-3B7D55F71B27}" destId="{A23E3DD3-84C7-4F1A-A7EB-38BFC37D2455}" srcOrd="1" destOrd="0" parTransId="{6498817C-9826-4FBA-BCEC-41614DC91838}" sibTransId="{2D13F887-1444-4980-A5FC-C923C8370102}"/>
    <dgm:cxn modelId="{CFEDA1F8-CEC6-5B41-A514-C78AAD1F8B2C}" type="presOf" srcId="{BBCDBB4D-D85C-144A-8FE4-3FB24D8C3F48}" destId="{A9093CEE-AA8A-124E-A825-E828AC6F7094}" srcOrd="1" destOrd="0" presId="urn:microsoft.com/office/officeart/2005/8/layout/orgChart1"/>
    <dgm:cxn modelId="{939EE4CD-F868-5743-BEEE-1D8062D72FF9}" type="presOf" srcId="{A6139E5D-C21F-B140-9685-20686086074D}" destId="{1020A0C6-B53A-664C-9C87-272828A7D2A9}" srcOrd="1" destOrd="0" presId="urn:microsoft.com/office/officeart/2005/8/layout/orgChart1"/>
    <dgm:cxn modelId="{23CB6710-85D3-544A-BE07-52AEA097C2B9}" type="presOf" srcId="{8AA622DD-81DC-F549-B180-BB3AFC8AD531}" destId="{935BAA1F-CD90-E745-ABDC-0A1A5E7453AB}" srcOrd="1" destOrd="0" presId="urn:microsoft.com/office/officeart/2005/8/layout/orgChart1"/>
    <dgm:cxn modelId="{B2DEE53B-9069-9F4A-9917-9FD6A02A2505}" type="presOf" srcId="{2EA33616-6C58-403A-899C-3B7D55F71B27}" destId="{6EC8FE8C-3EAF-4DCB-B78C-936D0F26F435}" srcOrd="0" destOrd="0" presId="urn:microsoft.com/office/officeart/2005/8/layout/orgChart1"/>
    <dgm:cxn modelId="{330ABA00-0AB2-5C42-BBC7-8FACC9603F0C}" srcId="{A23E3DD3-84C7-4F1A-A7EB-38BFC37D2455}" destId="{4EE719FE-F08B-D94B-B995-EF40937A12C3}" srcOrd="1" destOrd="0" parTransId="{EC4D9448-B946-DB48-A8EF-0A50B15503EA}" sibTransId="{EABDABC3-9C15-814C-B7CE-0BF72E0170D7}"/>
    <dgm:cxn modelId="{74CB2896-D88C-6143-B62C-231F6A9E5B8E}" type="presOf" srcId="{ACBCC2E9-BA0A-4543-895F-9A559ED582E0}" destId="{E469CC27-C7E6-CD4E-A72A-E4DA7A3B6129}" srcOrd="0" destOrd="0" presId="urn:microsoft.com/office/officeart/2005/8/layout/orgChart1"/>
    <dgm:cxn modelId="{66C2EC0F-B0B3-2347-A680-3FD14C4773AD}" type="presOf" srcId="{8AA622DD-81DC-F549-B180-BB3AFC8AD531}" destId="{38AC273C-437F-A743-9230-B18D2575E321}" srcOrd="0" destOrd="0" presId="urn:microsoft.com/office/officeart/2005/8/layout/orgChart1"/>
    <dgm:cxn modelId="{F90E31B3-C319-AC40-8338-515F57E19C5F}" type="presOf" srcId="{5DD4FC0E-FE63-824E-8470-46083796BC74}" destId="{21A2A83C-99E4-E44A-A702-D8C695F23D7D}" srcOrd="0" destOrd="0" presId="urn:microsoft.com/office/officeart/2005/8/layout/orgChart1"/>
    <dgm:cxn modelId="{7EBD8E03-72C7-CE4F-979F-373A49FD5F69}" type="presOf" srcId="{55A8A0F0-34A8-F84C-8A0B-09D69136415B}" destId="{EDEE29CD-DA46-7D49-ADCF-EBFD62F65804}" srcOrd="0" destOrd="0" presId="urn:microsoft.com/office/officeart/2005/8/layout/orgChart1"/>
    <dgm:cxn modelId="{A12EC388-2AB8-6348-823D-37D70A2F0408}" type="presOf" srcId="{7FD97891-A54C-0747-ACBF-87F3A4B74FD2}" destId="{7FA3BF10-F458-3347-A76F-50779DC3734F}" srcOrd="0" destOrd="0" presId="urn:microsoft.com/office/officeart/2005/8/layout/orgChart1"/>
    <dgm:cxn modelId="{455287DC-E5F3-234F-B554-59B2A8B68939}" type="presOf" srcId="{55A8A0F0-34A8-F84C-8A0B-09D69136415B}" destId="{19587C5C-B203-BF47-8D83-C0D0BCDA0D72}" srcOrd="1" destOrd="0" presId="urn:microsoft.com/office/officeart/2005/8/layout/orgChart1"/>
    <dgm:cxn modelId="{82529276-C20E-564A-BE7B-ADAB8AA82862}" type="presOf" srcId="{5E5B7B96-2CDB-4DBE-BD1E-B6804DEF3F33}" destId="{B7369CB2-4E67-4995-BD0C-79A9C58BF014}" srcOrd="0" destOrd="0" presId="urn:microsoft.com/office/officeart/2005/8/layout/orgChart1"/>
    <dgm:cxn modelId="{0B4BB435-3CB9-E54D-9848-8BD407D08319}" type="presOf" srcId="{8736A751-DEF3-3E4D-ABBD-305F81F3495E}" destId="{23C52493-E79F-5E47-B8FE-4A8C74645BFF}" srcOrd="0" destOrd="0" presId="urn:microsoft.com/office/officeart/2005/8/layout/orgChart1"/>
    <dgm:cxn modelId="{B9FA93A7-BA2D-224D-B470-E5927CED3E9B}" srcId="{827EE81A-14DE-314E-AB16-6B607F400269}" destId="{A6139E5D-C21F-B140-9685-20686086074D}" srcOrd="0" destOrd="0" parTransId="{4E2DD6A9-1FA4-6E42-89F1-863B9567D091}" sibTransId="{381F4C4F-0BA9-0846-BB29-568BDBB6162D}"/>
    <dgm:cxn modelId="{8E59D47D-763B-6246-97D8-81A80F9D4A7C}" type="presOf" srcId="{4AFC18C4-53FA-304A-B1CA-D5BCEE5D80FF}" destId="{20696572-2B93-E543-8F1A-0054ADD12A08}" srcOrd="1" destOrd="0" presId="urn:microsoft.com/office/officeart/2005/8/layout/orgChart1"/>
    <dgm:cxn modelId="{F99A36D8-9BD8-1745-A1D9-B22B30814BDA}" srcId="{4FD2F22C-007F-6244-88C8-30B35B46035C}" destId="{06A16400-B46D-DB4D-B6DA-7AE8AD4E0173}" srcOrd="1" destOrd="0" parTransId="{7D81599E-B2A8-2D4A-ADB0-AE46096E26AB}" sibTransId="{DEF4CB8C-AC34-824F-8EC6-E33017128D78}"/>
    <dgm:cxn modelId="{8B010312-81E5-894B-9A28-AF62B69223EA}" type="presOf" srcId="{414BBDF7-5627-CE4F-B15B-3EB74AEF6DBA}" destId="{D06BD700-A62D-0C44-9530-EA82C1BE50BA}" srcOrd="0" destOrd="0" presId="urn:microsoft.com/office/officeart/2005/8/layout/orgChart1"/>
    <dgm:cxn modelId="{966FE7E2-5C59-6B46-9F2A-B86E772F15A2}" srcId="{387A18B9-C7FD-4D3D-8661-AA1540911CA6}" destId="{796CFB71-1E5C-7843-9859-7655EE22BB3F}" srcOrd="2" destOrd="0" parTransId="{5DD4FC0E-FE63-824E-8470-46083796BC74}" sibTransId="{9F7E5D3C-0A7E-594D-9270-D1852080B38E}"/>
    <dgm:cxn modelId="{F12AC83B-DEEF-C848-961B-AEFF6BA97187}" srcId="{387A18B9-C7FD-4D3D-8661-AA1540911CA6}" destId="{347632F9-0898-E34E-8F48-0BFD587F853D}" srcOrd="0" destOrd="0" parTransId="{2585EE1D-6EEE-CA48-9F41-3D31DC72D8CB}" sibTransId="{D97AC118-2E85-4149-8CCA-FE399574F30B}"/>
    <dgm:cxn modelId="{005E71FE-A2E1-5045-8CE9-547D16E80305}" type="presOf" srcId="{0518F379-9B76-4D24-9528-ABF29A5CC0F7}" destId="{F49C7E02-ADF7-47A9-B251-A05DCA6DCBF0}" srcOrd="1" destOrd="0" presId="urn:microsoft.com/office/officeart/2005/8/layout/orgChart1"/>
    <dgm:cxn modelId="{B5368AB3-6A09-4986-8A56-83DA555636EB}" srcId="{6EA1F4CD-0708-4339-A47D-25F76AEDB4DB}" destId="{2EA33616-6C58-403A-899C-3B7D55F71B27}" srcOrd="0" destOrd="0" parTransId="{D5F52E3B-7BE2-4E80-90FF-8306A17CFF8A}" sibTransId="{163CC27F-84E5-444B-8EA9-ABC32484E352}"/>
    <dgm:cxn modelId="{49EFC926-0B8B-F341-95EC-B9291B35EC6A}" type="presOf" srcId="{C440A380-3405-B544-92FD-A7D04D6BC2D5}" destId="{91E993CA-7A2A-724B-B17B-8BAA40B2B6FE}" srcOrd="0" destOrd="0" presId="urn:microsoft.com/office/officeart/2005/8/layout/orgChart1"/>
    <dgm:cxn modelId="{078EC218-176F-B441-9B60-A395D70EF557}" srcId="{0518F379-9B76-4D24-9528-ABF29A5CC0F7}" destId="{4FD2F22C-007F-6244-88C8-30B35B46035C}" srcOrd="1" destOrd="0" parTransId="{F348A082-4D5A-804E-B9E1-5AF4774C167F}" sibTransId="{E0754C5C-71EB-DD45-B4D3-C4F648DD0800}"/>
    <dgm:cxn modelId="{05A18821-BF46-FB4C-AA27-CD5333356A21}" type="presOf" srcId="{F6EFED12-DD2E-EF4D-88BF-83E7531DBC11}" destId="{ACE37CC1-8302-2B4C-8422-168DDA56B6D7}" srcOrd="0" destOrd="0" presId="urn:microsoft.com/office/officeart/2005/8/layout/orgChart1"/>
    <dgm:cxn modelId="{90E9B30E-4B98-9749-9EDE-8379AF7BAE15}" type="presOf" srcId="{0B2C8BA7-1176-4248-A914-06FE851E0A69}" destId="{FAE92EE5-4203-7349-88B9-1729C63E89EA}" srcOrd="0" destOrd="0" presId="urn:microsoft.com/office/officeart/2005/8/layout/orgChart1"/>
    <dgm:cxn modelId="{322C0123-AC29-4B4F-925D-35A9925D3299}" type="presOf" srcId="{AF22112F-1C2B-974F-BE15-B6B18B62EE1E}" destId="{982C32F7-A337-F144-A6DD-055A21238C7A}" srcOrd="1" destOrd="0" presId="urn:microsoft.com/office/officeart/2005/8/layout/orgChart1"/>
    <dgm:cxn modelId="{829EB79D-4444-074D-8DEE-5BB332262A1C}" type="presOf" srcId="{827EE81A-14DE-314E-AB16-6B607F400269}" destId="{BA41B8E9-FB49-A44F-AD49-9CBA45B20636}" srcOrd="0" destOrd="0" presId="urn:microsoft.com/office/officeart/2005/8/layout/orgChart1"/>
    <dgm:cxn modelId="{64D22EEC-9091-4B1A-9D5E-4216C39BDEBD}" srcId="{A23E3DD3-84C7-4F1A-A7EB-38BFC37D2455}" destId="{387A18B9-C7FD-4D3D-8661-AA1540911CA6}" srcOrd="0" destOrd="0" parTransId="{582A2D63-3B2B-47AD-8AFC-7938F6C5D036}" sibTransId="{F8E21599-760F-4403-A2B4-3D9497DF51E6}"/>
    <dgm:cxn modelId="{05A65E60-9880-364E-95E6-F07D71469336}" type="presOf" srcId="{A23E3DD3-84C7-4F1A-A7EB-38BFC37D2455}" destId="{BB2208F1-49D2-4C2F-ABFD-B1FDB3878691}" srcOrd="1" destOrd="0" presId="urn:microsoft.com/office/officeart/2005/8/layout/orgChart1"/>
    <dgm:cxn modelId="{51FE65D4-D405-F844-AB9F-292890081186}" srcId="{A23E3DD3-84C7-4F1A-A7EB-38BFC37D2455}" destId="{619A7E2C-146D-C74F-92D3-A97797A95C50}" srcOrd="2" destOrd="0" parTransId="{BBEBF390-557C-9047-BF64-CFBE70A5811D}" sibTransId="{28422160-8367-4A4E-801F-97639FF1A73B}"/>
    <dgm:cxn modelId="{4AAECFE8-EAC0-7445-83CB-E1A2A836FEAC}" type="presOf" srcId="{3105D547-F2E8-564D-BC6D-71284AE4E3A6}" destId="{A592B6A0-63B7-5B46-8AD2-49995DF2FC5B}" srcOrd="0" destOrd="0" presId="urn:microsoft.com/office/officeart/2005/8/layout/orgChart1"/>
    <dgm:cxn modelId="{1492B6DD-1581-5947-8B26-93F6C139DD20}" type="presOf" srcId="{4BB513FC-4922-8B44-8CBD-266205F07EBC}" destId="{9D3C8D8E-2F7F-CA4B-B293-2E1A2680DD62}" srcOrd="0" destOrd="0" presId="urn:microsoft.com/office/officeart/2005/8/layout/orgChart1"/>
    <dgm:cxn modelId="{C036BF95-E620-814A-ACFC-7D1FF3C4D812}" srcId="{F6A84389-7479-4671-AFAB-22C86A1013C3}" destId="{AF22112F-1C2B-974F-BE15-B6B18B62EE1E}" srcOrd="3" destOrd="0" parTransId="{2F7C513E-A21F-0E43-8179-19B1091684A4}" sibTransId="{5FE4FE2B-2F0A-AE45-BA72-C6DB691CAA40}"/>
    <dgm:cxn modelId="{121FD0C0-474E-4E7F-9072-7C99AEF77048}" srcId="{0518F379-9B76-4D24-9528-ABF29A5CC0F7}" destId="{F6A84389-7479-4671-AFAB-22C86A1013C3}" srcOrd="0" destOrd="0" parTransId="{5E5B7B96-2CDB-4DBE-BD1E-B6804DEF3F33}" sibTransId="{C6A80A7F-77F7-4D7F-A182-4E9EE385A904}"/>
    <dgm:cxn modelId="{5E8BFD70-E8FC-484D-9C5C-F210E7AB627F}" type="presOf" srcId="{122AB752-8535-2244-AE9D-B282C4F08D0F}" destId="{2DAAB786-7FB7-AB48-A6E0-789828469E7B}" srcOrd="0" destOrd="0" presId="urn:microsoft.com/office/officeart/2005/8/layout/orgChart1"/>
    <dgm:cxn modelId="{5216B993-7255-8740-91EF-CC2695D3887C}" type="presOf" srcId="{7FAA8F86-03B8-D542-A082-4513C1FABB26}" destId="{C042A26F-50C4-5A45-BF3F-B59FBD8941D2}" srcOrd="1" destOrd="0" presId="urn:microsoft.com/office/officeart/2005/8/layout/orgChart1"/>
    <dgm:cxn modelId="{CE809863-90B1-6242-8562-C0018E91B057}" srcId="{4FD2F22C-007F-6244-88C8-30B35B46035C}" destId="{305C2D8E-34CC-D043-814D-7DB6B3BACFBF}" srcOrd="2" destOrd="0" parTransId="{0B2C8BA7-1176-4248-A914-06FE851E0A69}" sibTransId="{59046D6E-123C-2747-926F-1410B8EEA730}"/>
    <dgm:cxn modelId="{13652D05-FC37-844F-9F6E-E54D3CA8C883}" type="presOf" srcId="{1EFFDF2B-4923-A648-ADFA-612D57451569}" destId="{FDCCE3AD-2826-E048-A399-FD705E7779A3}" srcOrd="0" destOrd="0" presId="urn:microsoft.com/office/officeart/2005/8/layout/orgChart1"/>
    <dgm:cxn modelId="{504244C0-862B-8240-9C25-F3185EE2EF3F}" type="presOf" srcId="{A1D4FDA3-397B-684A-AB29-7FA74364DB18}" destId="{33250A9E-B996-8C42-977E-00DEB3C143ED}" srcOrd="0" destOrd="0" presId="urn:microsoft.com/office/officeart/2005/8/layout/orgChart1"/>
    <dgm:cxn modelId="{50252C7E-5CE1-494F-847F-F7C94AE9BDA6}" type="presOf" srcId="{305C2D8E-34CC-D043-814D-7DB6B3BACFBF}" destId="{C044C5D8-29F0-844B-9918-CAB2843EF058}" srcOrd="0" destOrd="0" presId="urn:microsoft.com/office/officeart/2005/8/layout/orgChart1"/>
    <dgm:cxn modelId="{9361ADF2-E2F5-B945-AF1A-9177A7F0E9B2}" type="presOf" srcId="{AF76AD51-013B-844A-A905-E101B4A4A6C7}" destId="{3137947B-486E-8F48-A26D-63C4EB854CE4}" srcOrd="1" destOrd="0" presId="urn:microsoft.com/office/officeart/2005/8/layout/orgChart1"/>
    <dgm:cxn modelId="{9E65A7B5-DA80-9B46-839B-F84973586C5A}" type="presOf" srcId="{2585EE1D-6EEE-CA48-9F41-3D31DC72D8CB}" destId="{E58234AB-DDCB-064A-8A67-0C18F24588E1}" srcOrd="0" destOrd="0" presId="urn:microsoft.com/office/officeart/2005/8/layout/orgChart1"/>
    <dgm:cxn modelId="{E4B17164-006C-D040-B63D-1937AADD2F67}" type="presOf" srcId="{ED52AAC6-0B6E-A849-858B-AA4BF26061C3}" destId="{AF0CBF9E-6140-2543-B228-F17CD890164C}" srcOrd="1" destOrd="0" presId="urn:microsoft.com/office/officeart/2005/8/layout/orgChart1"/>
    <dgm:cxn modelId="{065A4C96-7462-0048-AC19-BB37CABA2B18}" type="presOf" srcId="{06A16400-B46D-DB4D-B6DA-7AE8AD4E0173}" destId="{82E0068F-83DC-1046-856E-2C00A05DF370}" srcOrd="1" destOrd="0" presId="urn:microsoft.com/office/officeart/2005/8/layout/orgChart1"/>
    <dgm:cxn modelId="{087C9AA0-F177-4E45-B408-18CBC034FC0D}" type="presOf" srcId="{A23E3DD3-84C7-4F1A-A7EB-38BFC37D2455}" destId="{656D84FE-6DC9-4D63-AC76-2776179517B6}" srcOrd="0" destOrd="0" presId="urn:microsoft.com/office/officeart/2005/8/layout/orgChart1"/>
    <dgm:cxn modelId="{F25C88EC-CD62-4246-BA72-BBD8EE59B78C}" type="presOf" srcId="{827EE81A-14DE-314E-AB16-6B607F400269}" destId="{B24827F7-588D-0D41-9029-7AE09A70403D}" srcOrd="1" destOrd="0" presId="urn:microsoft.com/office/officeart/2005/8/layout/orgChart1"/>
    <dgm:cxn modelId="{A2D687FA-C571-4C4F-9482-111BE53143D5}" type="presOf" srcId="{796CFB71-1E5C-7843-9859-7655EE22BB3F}" destId="{91128150-1E19-9F49-8D8C-69A14B143A38}" srcOrd="1" destOrd="0" presId="urn:microsoft.com/office/officeart/2005/8/layout/orgChart1"/>
    <dgm:cxn modelId="{ECB36F89-2EC0-AC42-BA72-4B2DE0A5A4CC}" type="presOf" srcId="{AF76AD51-013B-844A-A905-E101B4A4A6C7}" destId="{DF2EA0FA-FFD3-EF43-9F8E-675853CE7BD6}" srcOrd="0" destOrd="0" presId="urn:microsoft.com/office/officeart/2005/8/layout/orgChart1"/>
    <dgm:cxn modelId="{66B8E1F8-940D-8F4F-A354-8014BB1FDCBD}" srcId="{F6A84389-7479-4671-AFAB-22C86A1013C3}" destId="{7FAA8F86-03B8-D542-A082-4513C1FABB26}" srcOrd="2" destOrd="0" parTransId="{414BBDF7-5627-CE4F-B15B-3EB74AEF6DBA}" sibTransId="{E78846B8-BC2F-A74E-A557-F192A2BF4DD5}"/>
    <dgm:cxn modelId="{5C3A5621-D794-3C46-8371-7A20169DA28D}" srcId="{F6A84389-7479-4671-AFAB-22C86A1013C3}" destId="{C82B1C6C-F172-244B-84FA-7A14CDA7AA03}" srcOrd="1" destOrd="0" parTransId="{4BB513FC-4922-8B44-8CBD-266205F07EBC}" sibTransId="{A0DEEAE3-83A9-3A4E-9750-79572FBFF864}"/>
    <dgm:cxn modelId="{F519934A-EB3F-904E-91C4-B2F4DF0C0F45}" type="presOf" srcId="{4FD2F22C-007F-6244-88C8-30B35B46035C}" destId="{2ADB5CEE-4AA8-FA49-A100-405C9A0C96E2}" srcOrd="0" destOrd="0" presId="urn:microsoft.com/office/officeart/2005/8/layout/orgChart1"/>
    <dgm:cxn modelId="{7C5427F3-7124-5049-8FC2-49AC353DBC82}" type="presOf" srcId="{BBCDBB4D-D85C-144A-8FE4-3FB24D8C3F48}" destId="{604BA21F-45EB-1D46-B964-14651584FC78}" srcOrd="0" destOrd="0" presId="urn:microsoft.com/office/officeart/2005/8/layout/orgChart1"/>
    <dgm:cxn modelId="{05D3728C-221A-7344-81B2-2855148F97F4}" type="presOf" srcId="{7B9C3751-0CA1-CD49-83F1-3CFF5DEC6492}" destId="{15F90E20-154E-7A4A-ADD3-B609814B883E}" srcOrd="0" destOrd="0" presId="urn:microsoft.com/office/officeart/2005/8/layout/orgChart1"/>
    <dgm:cxn modelId="{FFB79371-C83C-074F-94A0-597C04A7C2CA}" type="presOf" srcId="{F348A082-4D5A-804E-B9E1-5AF4774C167F}" destId="{3D2A7276-559A-0F4A-9F0A-B053D2827931}" srcOrd="0" destOrd="0" presId="urn:microsoft.com/office/officeart/2005/8/layout/orgChart1"/>
    <dgm:cxn modelId="{78FBD00D-CF03-5747-8F2D-01666F049A0D}" type="presOf" srcId="{06F53005-6647-004B-A6E0-452C88EB0C0C}" destId="{6DEFF160-0C56-2640-B557-C4FAEE8332AC}" srcOrd="0" destOrd="0" presId="urn:microsoft.com/office/officeart/2005/8/layout/orgChart1"/>
    <dgm:cxn modelId="{C3659F80-ED91-8E42-B3EF-5F59F73F87AA}" type="presOf" srcId="{DE416E60-CF12-4738-8056-F98A479FE49F}" destId="{9B5EC859-7248-4FBE-AAC0-34E59A4B5E3A}" srcOrd="0" destOrd="0" presId="urn:microsoft.com/office/officeart/2005/8/layout/orgChart1"/>
    <dgm:cxn modelId="{E19FE56E-BAC6-B04F-9E64-1A7BD1C8D17D}" srcId="{2EA33616-6C58-403A-899C-3B7D55F71B27}" destId="{827EE81A-14DE-314E-AB16-6B607F400269}" srcOrd="3" destOrd="0" parTransId="{04741CF3-4DEA-3A48-ADEE-0493488B461E}" sibTransId="{59AE5B9B-70E2-0045-8C34-C2F63210C149}"/>
    <dgm:cxn modelId="{94BB6796-FC01-6F46-BDB7-FFF49EB03A03}" srcId="{4EE719FE-F08B-D94B-B995-EF40937A12C3}" destId="{55A8A0F0-34A8-F84C-8A0B-09D69136415B}" srcOrd="0" destOrd="0" parTransId="{8736A751-DEF3-3E4D-ABBD-305F81F3495E}" sibTransId="{032A09C8-750A-A948-868B-8EE5CF15E149}"/>
    <dgm:cxn modelId="{EA1971EA-9B37-274C-8317-DAA500FB1CA3}" type="presOf" srcId="{E3489EBD-F73F-8A49-A9E0-348435112ECF}" destId="{604B205D-116D-D24E-9E03-B155A4E7AC57}" srcOrd="0" destOrd="0" presId="urn:microsoft.com/office/officeart/2005/8/layout/orgChart1"/>
    <dgm:cxn modelId="{6CDD5220-AB58-E34B-909A-29A0F5F0B292}" type="presOf" srcId="{7FAA8F86-03B8-D542-A082-4513C1FABB26}" destId="{C6D2AF53-9735-3649-813C-E20A4708A11D}" srcOrd="0" destOrd="0" presId="urn:microsoft.com/office/officeart/2005/8/layout/orgChart1"/>
    <dgm:cxn modelId="{FB80276B-843D-1247-8DA8-9630817CAC65}" srcId="{4FD2F22C-007F-6244-88C8-30B35B46035C}" destId="{A1D4FDA3-397B-684A-AB29-7FA74364DB18}" srcOrd="3" destOrd="0" parTransId="{C440A380-3405-B544-92FD-A7D04D6BC2D5}" sibTransId="{A51AA7F5-D1AE-ED4C-9B4A-4FC1765510D4}"/>
    <dgm:cxn modelId="{2689C1D0-2EEA-C644-8B76-35D4C6862C72}" type="presOf" srcId="{6498817C-9826-4FBA-BCEC-41614DC91838}" destId="{98C2F332-944C-4E18-B2F6-477E48AACA8A}" srcOrd="0" destOrd="0" presId="urn:microsoft.com/office/officeart/2005/8/layout/orgChart1"/>
    <dgm:cxn modelId="{0E51EF07-E8E2-7648-8122-AEA352341485}" type="presOf" srcId="{305C2D8E-34CC-D043-814D-7DB6B3BACFBF}" destId="{EAF14581-D711-5C4F-AC5E-B326B067D901}" srcOrd="1" destOrd="0" presId="urn:microsoft.com/office/officeart/2005/8/layout/orgChart1"/>
    <dgm:cxn modelId="{BE6D5BF1-B18D-2F47-A862-46125311489B}" type="presOf" srcId="{4AFC18C4-53FA-304A-B1CA-D5BCEE5D80FF}" destId="{835174C6-73F7-044C-A504-FE67E8A2EBF9}" srcOrd="0" destOrd="0" presId="urn:microsoft.com/office/officeart/2005/8/layout/orgChart1"/>
    <dgm:cxn modelId="{B6E83A23-5406-FC47-8F5D-0398B972F26A}" type="presOf" srcId="{EC4D9448-B946-DB48-A8EF-0A50B15503EA}" destId="{29C1C72E-126C-D64D-9BC4-2122183FB36A}" srcOrd="0" destOrd="0" presId="urn:microsoft.com/office/officeart/2005/8/layout/orgChart1"/>
    <dgm:cxn modelId="{02BDCE9E-53AC-0F4B-8FDA-8CB16E53FF4C}" type="presOf" srcId="{F6A84389-7479-4671-AFAB-22C86A1013C3}" destId="{230D7DAA-94E0-462D-B5DB-F05944C037A5}" srcOrd="0" destOrd="0" presId="urn:microsoft.com/office/officeart/2005/8/layout/orgChart1"/>
    <dgm:cxn modelId="{A0457261-8621-3F41-85BC-E5ACDDAC82E1}" type="presOf" srcId="{4EE719FE-F08B-D94B-B995-EF40937A12C3}" destId="{932CDDF0-C33B-9842-AD12-299704B07FA0}" srcOrd="0" destOrd="0" presId="urn:microsoft.com/office/officeart/2005/8/layout/orgChart1"/>
    <dgm:cxn modelId="{C7728591-D816-AA4D-8E69-4D1307405FD3}" type="presOf" srcId="{C82B1C6C-F172-244B-84FA-7A14CDA7AA03}" destId="{576CDB4C-F898-D44F-B970-FEE047A32600}" srcOrd="1" destOrd="0" presId="urn:microsoft.com/office/officeart/2005/8/layout/orgChart1"/>
    <dgm:cxn modelId="{924BDEC1-E04A-624F-93D1-F69D41F0FFF8}" type="presOf" srcId="{A1D4FDA3-397B-684A-AB29-7FA74364DB18}" destId="{C11F7B28-1BB0-214C-8294-D7661DF19BC9}" srcOrd="1" destOrd="0" presId="urn:microsoft.com/office/officeart/2005/8/layout/orgChart1"/>
    <dgm:cxn modelId="{78218BE9-A2FF-7849-A3A3-3AFEAB40867A}" srcId="{4FD2F22C-007F-6244-88C8-30B35B46035C}" destId="{BBCDBB4D-D85C-144A-8FE4-3FB24D8C3F48}" srcOrd="4" destOrd="0" parTransId="{1EFFDF2B-4923-A648-ADFA-612D57451569}" sibTransId="{0EF05DFB-D28A-7C46-A431-487FDBB41015}"/>
    <dgm:cxn modelId="{62440D4A-5EA1-4A49-93B6-AF412FCAEED5}" type="presOf" srcId="{4E2DD6A9-1FA4-6E42-89F1-863B9567D091}" destId="{B4FF285E-B0A0-C54A-AD6F-1FF6906E4022}" srcOrd="0" destOrd="0" presId="urn:microsoft.com/office/officeart/2005/8/layout/orgChart1"/>
    <dgm:cxn modelId="{0DDBB1F2-2F9A-334B-A1E8-31CD294F580A}" type="presOf" srcId="{ED52AAC6-0B6E-A849-858B-AA4BF26061C3}" destId="{471C3DF5-70D3-BD46-B4EB-68632A0E141D}" srcOrd="0" destOrd="0" presId="urn:microsoft.com/office/officeart/2005/8/layout/orgChart1"/>
    <dgm:cxn modelId="{DC6C29E2-CB45-4A25-A817-0402689C31A5}" srcId="{2EA33616-6C58-403A-899C-3B7D55F71B27}" destId="{0518F379-9B76-4D24-9528-ABF29A5CC0F7}" srcOrd="0" destOrd="0" parTransId="{DE416E60-CF12-4738-8056-F98A479FE49F}" sibTransId="{BE12FF9A-AA6D-4E26-8169-D66AD7FF6FB4}"/>
    <dgm:cxn modelId="{0C3317D1-424D-794C-BB59-C81DB0F33FAB}" type="presOf" srcId="{7D81599E-B2A8-2D4A-ADB0-AE46096E26AB}" destId="{8DBB83B8-DC72-534B-9E6A-6EF096664C5F}" srcOrd="0" destOrd="0" presId="urn:microsoft.com/office/officeart/2005/8/layout/orgChart1"/>
    <dgm:cxn modelId="{AEFDC019-48C2-EA46-8BC0-81F69816EF3B}" type="presOf" srcId="{2EA33616-6C58-403A-899C-3B7D55F71B27}" destId="{EFD0803D-D0E7-4BD0-BD15-D56AA3DD3146}" srcOrd="1" destOrd="0" presId="urn:microsoft.com/office/officeart/2005/8/layout/orgChart1"/>
    <dgm:cxn modelId="{CF2FFF21-A4CD-1F46-BBCF-AAF31507DF54}" type="presOf" srcId="{BBEBF390-557C-9047-BF64-CFBE70A5811D}" destId="{4B6663EF-210D-324F-81E8-492CDD57D2AC}" srcOrd="0" destOrd="0" presId="urn:microsoft.com/office/officeart/2005/8/layout/orgChart1"/>
    <dgm:cxn modelId="{ACEEEDF5-E08A-4A38-9B2C-839C8840F1EA}" type="presOf" srcId="{6EA1F4CD-0708-4339-A47D-25F76AEDB4DB}" destId="{BE809DCD-C791-4D06-B74E-636465068ABF}" srcOrd="0" destOrd="0" presId="urn:microsoft.com/office/officeart/2005/8/layout/orgChart1"/>
    <dgm:cxn modelId="{83E5CD90-EF0C-4E48-BA5E-38C00C06AAF2}" type="presOf" srcId="{983D61AB-255C-4343-84ED-5B3A054B4E52}" destId="{F199F720-09CD-AF48-BBB0-42743BF7C5A6}" srcOrd="0" destOrd="0" presId="urn:microsoft.com/office/officeart/2005/8/layout/orgChart1"/>
    <dgm:cxn modelId="{05A8B7DC-2524-E745-98A8-114C516975E9}" type="presOf" srcId="{387A18B9-C7FD-4D3D-8661-AA1540911CA6}" destId="{F1D450C0-CBF5-45CB-A8BF-A1E797F6C962}" srcOrd="0" destOrd="0" presId="urn:microsoft.com/office/officeart/2005/8/layout/orgChart1"/>
    <dgm:cxn modelId="{7E6529CA-A6ED-FC45-B434-0112FFBD1C87}" srcId="{ED52AAC6-0B6E-A849-858B-AA4BF26061C3}" destId="{4AFC18C4-53FA-304A-B1CA-D5BCEE5D80FF}" srcOrd="0" destOrd="0" parTransId="{3105D547-F2E8-564D-BC6D-71284AE4E3A6}" sibTransId="{51A53F2B-F2DE-654B-B2E0-C4025CF6D682}"/>
    <dgm:cxn modelId="{61C3641F-510A-0641-8D51-0715A1F08537}" srcId="{4FD2F22C-007F-6244-88C8-30B35B46035C}" destId="{43289409-555D-DE48-BC07-67DD8A78826C}" srcOrd="0" destOrd="0" parTransId="{983D61AB-255C-4343-84ED-5B3A054B4E52}" sibTransId="{1286DFA7-0176-9745-BC59-E1F3CB915B7C}"/>
    <dgm:cxn modelId="{F6EE171C-17FD-294B-80B0-0A891F23D794}" type="presOf" srcId="{4FD2F22C-007F-6244-88C8-30B35B46035C}" destId="{18D95D5E-97DD-5941-B947-FD4B395A5042}" srcOrd="1" destOrd="0" presId="urn:microsoft.com/office/officeart/2005/8/layout/orgChart1"/>
    <dgm:cxn modelId="{28FD34DB-9FD0-A949-A07C-A838D3FE9D08}" type="presOf" srcId="{ACBCC2E9-BA0A-4543-895F-9A559ED582E0}" destId="{D8994BE0-09CE-3E4C-88E2-F8C9F28D067A}" srcOrd="1" destOrd="0" presId="urn:microsoft.com/office/officeart/2005/8/layout/orgChart1"/>
    <dgm:cxn modelId="{99ABE192-F8C7-4E48-97E6-5CDD2E29CA3E}" type="presParOf" srcId="{BE809DCD-C791-4D06-B74E-636465068ABF}" destId="{CBC44882-21AA-4C17-849C-D9C786CEEDB2}" srcOrd="0" destOrd="0" presId="urn:microsoft.com/office/officeart/2005/8/layout/orgChart1"/>
    <dgm:cxn modelId="{79FFA9CA-50FC-EE4C-BDCB-DC1D17178912}" type="presParOf" srcId="{CBC44882-21AA-4C17-849C-D9C786CEEDB2}" destId="{D34B3118-2238-4881-A51D-D88F2B6A435D}" srcOrd="0" destOrd="0" presId="urn:microsoft.com/office/officeart/2005/8/layout/orgChart1"/>
    <dgm:cxn modelId="{E6220C45-65F5-4D4B-AB7E-32FEBA62FA6A}" type="presParOf" srcId="{D34B3118-2238-4881-A51D-D88F2B6A435D}" destId="{6EC8FE8C-3EAF-4DCB-B78C-936D0F26F435}" srcOrd="0" destOrd="0" presId="urn:microsoft.com/office/officeart/2005/8/layout/orgChart1"/>
    <dgm:cxn modelId="{FE26BB45-B999-6E42-9610-E10C61B6FB95}" type="presParOf" srcId="{D34B3118-2238-4881-A51D-D88F2B6A435D}" destId="{EFD0803D-D0E7-4BD0-BD15-D56AA3DD3146}" srcOrd="1" destOrd="0" presId="urn:microsoft.com/office/officeart/2005/8/layout/orgChart1"/>
    <dgm:cxn modelId="{307E20AD-B4D8-A241-8C0C-BD32705EA014}" type="presParOf" srcId="{CBC44882-21AA-4C17-849C-D9C786CEEDB2}" destId="{76D3F05A-4157-40B3-A88D-439316AD0519}" srcOrd="1" destOrd="0" presId="urn:microsoft.com/office/officeart/2005/8/layout/orgChart1"/>
    <dgm:cxn modelId="{0030D7BB-2F44-B34E-B619-9A3DFFFABAE0}" type="presParOf" srcId="{76D3F05A-4157-40B3-A88D-439316AD0519}" destId="{9B5EC859-7248-4FBE-AAC0-34E59A4B5E3A}" srcOrd="0" destOrd="0" presId="urn:microsoft.com/office/officeart/2005/8/layout/orgChart1"/>
    <dgm:cxn modelId="{B9AB0CFF-BE07-0A40-B312-0B58328074C5}" type="presParOf" srcId="{76D3F05A-4157-40B3-A88D-439316AD0519}" destId="{DABCF168-8197-4DA5-94C4-057CBDCE17AB}" srcOrd="1" destOrd="0" presId="urn:microsoft.com/office/officeart/2005/8/layout/orgChart1"/>
    <dgm:cxn modelId="{C4671082-E647-434D-85FB-AD4EB3465D51}" type="presParOf" srcId="{DABCF168-8197-4DA5-94C4-057CBDCE17AB}" destId="{C69B29FC-971D-497C-B303-CC11DC38A35E}" srcOrd="0" destOrd="0" presId="urn:microsoft.com/office/officeart/2005/8/layout/orgChart1"/>
    <dgm:cxn modelId="{9DA46AFC-70FB-5F4C-8E37-A94713138D1E}" type="presParOf" srcId="{C69B29FC-971D-497C-B303-CC11DC38A35E}" destId="{EB12E4D8-E7F1-4C62-B520-31141AFC5A55}" srcOrd="0" destOrd="0" presId="urn:microsoft.com/office/officeart/2005/8/layout/orgChart1"/>
    <dgm:cxn modelId="{3D825BD3-39A3-174D-9B5B-610A4E76956D}" type="presParOf" srcId="{C69B29FC-971D-497C-B303-CC11DC38A35E}" destId="{F49C7E02-ADF7-47A9-B251-A05DCA6DCBF0}" srcOrd="1" destOrd="0" presId="urn:microsoft.com/office/officeart/2005/8/layout/orgChart1"/>
    <dgm:cxn modelId="{626BDFA5-ACA9-8248-8511-0D03FFCFC7C9}" type="presParOf" srcId="{DABCF168-8197-4DA5-94C4-057CBDCE17AB}" destId="{7292F90E-15B3-447A-9832-737E5FD6DA66}" srcOrd="1" destOrd="0" presId="urn:microsoft.com/office/officeart/2005/8/layout/orgChart1"/>
    <dgm:cxn modelId="{E681339F-DBB7-2E46-8BFB-55C0383A66EB}" type="presParOf" srcId="{7292F90E-15B3-447A-9832-737E5FD6DA66}" destId="{B7369CB2-4E67-4995-BD0C-79A9C58BF014}" srcOrd="0" destOrd="0" presId="urn:microsoft.com/office/officeart/2005/8/layout/orgChart1"/>
    <dgm:cxn modelId="{B87127BC-2788-3142-8420-343F9C92945E}" type="presParOf" srcId="{7292F90E-15B3-447A-9832-737E5FD6DA66}" destId="{F5BB6180-02A2-462C-9ADA-06EFAABF5E11}" srcOrd="1" destOrd="0" presId="urn:microsoft.com/office/officeart/2005/8/layout/orgChart1"/>
    <dgm:cxn modelId="{9E592596-D7B5-AE4A-AD21-3772BAEEA2C2}" type="presParOf" srcId="{F5BB6180-02A2-462C-9ADA-06EFAABF5E11}" destId="{DFBD11F2-BAB5-4360-B082-60F8FB58D991}" srcOrd="0" destOrd="0" presId="urn:microsoft.com/office/officeart/2005/8/layout/orgChart1"/>
    <dgm:cxn modelId="{46B80C7E-CF0E-A844-B6B5-FEE6BC7E7713}" type="presParOf" srcId="{DFBD11F2-BAB5-4360-B082-60F8FB58D991}" destId="{230D7DAA-94E0-462D-B5DB-F05944C037A5}" srcOrd="0" destOrd="0" presId="urn:microsoft.com/office/officeart/2005/8/layout/orgChart1"/>
    <dgm:cxn modelId="{5945F53B-3303-024D-A498-C0A9BDAE70DD}" type="presParOf" srcId="{DFBD11F2-BAB5-4360-B082-60F8FB58D991}" destId="{B65A424E-8D02-48E1-A2F1-EDB74AB25626}" srcOrd="1" destOrd="0" presId="urn:microsoft.com/office/officeart/2005/8/layout/orgChart1"/>
    <dgm:cxn modelId="{782DFED1-08DD-C244-BC8B-53EDB7809820}" type="presParOf" srcId="{F5BB6180-02A2-462C-9ADA-06EFAABF5E11}" destId="{7DD8B4CD-6A0A-4157-8185-D3962604D1B7}" srcOrd="1" destOrd="0" presId="urn:microsoft.com/office/officeart/2005/8/layout/orgChart1"/>
    <dgm:cxn modelId="{FF84A7E9-EDBF-224F-824D-D5CC02802EF3}" type="presParOf" srcId="{7DD8B4CD-6A0A-4157-8185-D3962604D1B7}" destId="{2DAAB786-7FB7-AB48-A6E0-789828469E7B}" srcOrd="0" destOrd="0" presId="urn:microsoft.com/office/officeart/2005/8/layout/orgChart1"/>
    <dgm:cxn modelId="{BDD4DB94-6544-2140-B010-26407ABBD2F9}" type="presParOf" srcId="{7DD8B4CD-6A0A-4157-8185-D3962604D1B7}" destId="{76D7AD28-1017-E045-904A-D4686D53CD5E}" srcOrd="1" destOrd="0" presId="urn:microsoft.com/office/officeart/2005/8/layout/orgChart1"/>
    <dgm:cxn modelId="{3DA023A2-28EE-2349-87BD-2F5EB5146BB0}" type="presParOf" srcId="{76D7AD28-1017-E045-904A-D4686D53CD5E}" destId="{A8CE5D99-58F9-3945-921D-900ACDCD7247}" srcOrd="0" destOrd="0" presId="urn:microsoft.com/office/officeart/2005/8/layout/orgChart1"/>
    <dgm:cxn modelId="{29E17829-20FB-4C48-AC94-465081EA2E0E}" type="presParOf" srcId="{A8CE5D99-58F9-3945-921D-900ACDCD7247}" destId="{38AC273C-437F-A743-9230-B18D2575E321}" srcOrd="0" destOrd="0" presId="urn:microsoft.com/office/officeart/2005/8/layout/orgChart1"/>
    <dgm:cxn modelId="{FB4F77A4-86E3-C14E-B453-55E400CA7C66}" type="presParOf" srcId="{A8CE5D99-58F9-3945-921D-900ACDCD7247}" destId="{935BAA1F-CD90-E745-ABDC-0A1A5E7453AB}" srcOrd="1" destOrd="0" presId="urn:microsoft.com/office/officeart/2005/8/layout/orgChart1"/>
    <dgm:cxn modelId="{4427F65E-DA6A-274C-9C16-F03477FB5331}" type="presParOf" srcId="{76D7AD28-1017-E045-904A-D4686D53CD5E}" destId="{083D0140-7B2E-194E-8BA3-93C11D64C34E}" srcOrd="1" destOrd="0" presId="urn:microsoft.com/office/officeart/2005/8/layout/orgChart1"/>
    <dgm:cxn modelId="{C0274D46-A18D-494B-B5D4-F4F4B45BA385}" type="presParOf" srcId="{76D7AD28-1017-E045-904A-D4686D53CD5E}" destId="{3FD15211-0AC1-DB45-B2C0-E354DE34F4D9}" srcOrd="2" destOrd="0" presId="urn:microsoft.com/office/officeart/2005/8/layout/orgChart1"/>
    <dgm:cxn modelId="{8A2604C8-644D-3D45-AC8F-7AA1AF89C7BA}" type="presParOf" srcId="{7DD8B4CD-6A0A-4157-8185-D3962604D1B7}" destId="{9D3C8D8E-2F7F-CA4B-B293-2E1A2680DD62}" srcOrd="2" destOrd="0" presId="urn:microsoft.com/office/officeart/2005/8/layout/orgChart1"/>
    <dgm:cxn modelId="{308F8146-1F68-5E40-9013-99110F1F7C2B}" type="presParOf" srcId="{7DD8B4CD-6A0A-4157-8185-D3962604D1B7}" destId="{CBC74FAE-7937-4F40-8066-830F61A152ED}" srcOrd="3" destOrd="0" presId="urn:microsoft.com/office/officeart/2005/8/layout/orgChart1"/>
    <dgm:cxn modelId="{EAA7BB4D-D702-0945-9D19-AB16D813FA45}" type="presParOf" srcId="{CBC74FAE-7937-4F40-8066-830F61A152ED}" destId="{A903D3EF-EB3F-E642-B442-8892673C3C05}" srcOrd="0" destOrd="0" presId="urn:microsoft.com/office/officeart/2005/8/layout/orgChart1"/>
    <dgm:cxn modelId="{6B182C9F-7D50-0C4A-A181-0261BBDAE366}" type="presParOf" srcId="{A903D3EF-EB3F-E642-B442-8892673C3C05}" destId="{71B9EFC1-A6F4-8A42-8663-5112D7B21727}" srcOrd="0" destOrd="0" presId="urn:microsoft.com/office/officeart/2005/8/layout/orgChart1"/>
    <dgm:cxn modelId="{853F0514-733C-2842-A843-FB2A2B09B4A4}" type="presParOf" srcId="{A903D3EF-EB3F-E642-B442-8892673C3C05}" destId="{576CDB4C-F898-D44F-B970-FEE047A32600}" srcOrd="1" destOrd="0" presId="urn:microsoft.com/office/officeart/2005/8/layout/orgChart1"/>
    <dgm:cxn modelId="{E825F485-B0D3-B64A-AC35-25F8CE598934}" type="presParOf" srcId="{CBC74FAE-7937-4F40-8066-830F61A152ED}" destId="{7A565B38-E8A1-8447-AB37-B2B4A6A2B91D}" srcOrd="1" destOrd="0" presId="urn:microsoft.com/office/officeart/2005/8/layout/orgChart1"/>
    <dgm:cxn modelId="{B2E99493-10DA-B540-A9AA-AC396EE7BDBC}" type="presParOf" srcId="{CBC74FAE-7937-4F40-8066-830F61A152ED}" destId="{6E5C8A1F-1698-5949-9BF2-9CDC650C8A84}" srcOrd="2" destOrd="0" presId="urn:microsoft.com/office/officeart/2005/8/layout/orgChart1"/>
    <dgm:cxn modelId="{834BF553-8F4D-804A-83E3-9A9C3DFE992E}" type="presParOf" srcId="{7DD8B4CD-6A0A-4157-8185-D3962604D1B7}" destId="{D06BD700-A62D-0C44-9530-EA82C1BE50BA}" srcOrd="4" destOrd="0" presId="urn:microsoft.com/office/officeart/2005/8/layout/orgChart1"/>
    <dgm:cxn modelId="{39F225DC-67A7-0845-9C21-C6044C756271}" type="presParOf" srcId="{7DD8B4CD-6A0A-4157-8185-D3962604D1B7}" destId="{BC4F3B3C-C7DC-6A4F-BB47-9721C4628A2A}" srcOrd="5" destOrd="0" presId="urn:microsoft.com/office/officeart/2005/8/layout/orgChart1"/>
    <dgm:cxn modelId="{B95C9186-1C18-A241-AA04-399DC0DD50FB}" type="presParOf" srcId="{BC4F3B3C-C7DC-6A4F-BB47-9721C4628A2A}" destId="{52D14A87-18F3-6449-A59C-E5DD5171C711}" srcOrd="0" destOrd="0" presId="urn:microsoft.com/office/officeart/2005/8/layout/orgChart1"/>
    <dgm:cxn modelId="{60C5CDF0-F120-064F-8154-6205658FE8D9}" type="presParOf" srcId="{52D14A87-18F3-6449-A59C-E5DD5171C711}" destId="{C6D2AF53-9735-3649-813C-E20A4708A11D}" srcOrd="0" destOrd="0" presId="urn:microsoft.com/office/officeart/2005/8/layout/orgChart1"/>
    <dgm:cxn modelId="{E4159220-8E52-134E-A020-5791BF4291FF}" type="presParOf" srcId="{52D14A87-18F3-6449-A59C-E5DD5171C711}" destId="{C042A26F-50C4-5A45-BF3F-B59FBD8941D2}" srcOrd="1" destOrd="0" presId="urn:microsoft.com/office/officeart/2005/8/layout/orgChart1"/>
    <dgm:cxn modelId="{2D95354D-C725-8248-8640-83028885ECE6}" type="presParOf" srcId="{BC4F3B3C-C7DC-6A4F-BB47-9721C4628A2A}" destId="{F9824DB4-0BF0-C043-9ACF-2F5F719312A2}" srcOrd="1" destOrd="0" presId="urn:microsoft.com/office/officeart/2005/8/layout/orgChart1"/>
    <dgm:cxn modelId="{02819A48-520A-C448-9B53-5F347F8CC58D}" type="presParOf" srcId="{BC4F3B3C-C7DC-6A4F-BB47-9721C4628A2A}" destId="{1E326A75-55A4-3447-B424-B9EA3FEFA408}" srcOrd="2" destOrd="0" presId="urn:microsoft.com/office/officeart/2005/8/layout/orgChart1"/>
    <dgm:cxn modelId="{40CB2E34-8D20-3D49-A22D-27B103390F7F}" type="presParOf" srcId="{7DD8B4CD-6A0A-4157-8185-D3962604D1B7}" destId="{663F48DF-5A37-C447-A333-8632FA089AC5}" srcOrd="6" destOrd="0" presId="urn:microsoft.com/office/officeart/2005/8/layout/orgChart1"/>
    <dgm:cxn modelId="{E4125942-D325-F940-B5B8-870E41C47332}" type="presParOf" srcId="{7DD8B4CD-6A0A-4157-8185-D3962604D1B7}" destId="{AB8C6BE5-CFF6-1C4B-8AAA-4AC6E5B3B309}" srcOrd="7" destOrd="0" presId="urn:microsoft.com/office/officeart/2005/8/layout/orgChart1"/>
    <dgm:cxn modelId="{32398348-0E2F-F145-8A15-521B231763F0}" type="presParOf" srcId="{AB8C6BE5-CFF6-1C4B-8AAA-4AC6E5B3B309}" destId="{0A65D30A-5009-C44C-AD87-ECB5A8ED3FB1}" srcOrd="0" destOrd="0" presId="urn:microsoft.com/office/officeart/2005/8/layout/orgChart1"/>
    <dgm:cxn modelId="{76B23318-D202-544C-820A-0B4939D7D0E7}" type="presParOf" srcId="{0A65D30A-5009-C44C-AD87-ECB5A8ED3FB1}" destId="{777734F8-C8CC-D64B-A1A2-AF1C54FEBD24}" srcOrd="0" destOrd="0" presId="urn:microsoft.com/office/officeart/2005/8/layout/orgChart1"/>
    <dgm:cxn modelId="{09C3D70E-B72A-4D4A-BB9C-17040BC0F91B}" type="presParOf" srcId="{0A65D30A-5009-C44C-AD87-ECB5A8ED3FB1}" destId="{982C32F7-A337-F144-A6DD-055A21238C7A}" srcOrd="1" destOrd="0" presId="urn:microsoft.com/office/officeart/2005/8/layout/orgChart1"/>
    <dgm:cxn modelId="{837D6E70-D0B4-094B-B605-C68F37A6701E}" type="presParOf" srcId="{AB8C6BE5-CFF6-1C4B-8AAA-4AC6E5B3B309}" destId="{F62717FA-C215-D741-ABAE-19F26748DBB6}" srcOrd="1" destOrd="0" presId="urn:microsoft.com/office/officeart/2005/8/layout/orgChart1"/>
    <dgm:cxn modelId="{3B905C31-65C2-8749-92A0-8EA7A6D142D8}" type="presParOf" srcId="{AB8C6BE5-CFF6-1C4B-8AAA-4AC6E5B3B309}" destId="{76D2B574-C3F9-0D4E-8A7C-15BDDB6F040F}" srcOrd="2" destOrd="0" presId="urn:microsoft.com/office/officeart/2005/8/layout/orgChart1"/>
    <dgm:cxn modelId="{E5CD76C4-1D89-EC45-AFE6-B7528B8391D1}" type="presParOf" srcId="{F5BB6180-02A2-462C-9ADA-06EFAABF5E11}" destId="{1F2B51D0-8DFD-4287-88F5-2F6C067CC45A}" srcOrd="2" destOrd="0" presId="urn:microsoft.com/office/officeart/2005/8/layout/orgChart1"/>
    <dgm:cxn modelId="{C34B0650-10DE-B54E-8E98-CD1E487D8CB2}" type="presParOf" srcId="{7292F90E-15B3-447A-9832-737E5FD6DA66}" destId="{3D2A7276-559A-0F4A-9F0A-B053D2827931}" srcOrd="2" destOrd="0" presId="urn:microsoft.com/office/officeart/2005/8/layout/orgChart1"/>
    <dgm:cxn modelId="{7E27BFF2-EA5B-3F44-8B14-4B526CA2C836}" type="presParOf" srcId="{7292F90E-15B3-447A-9832-737E5FD6DA66}" destId="{76C41CB3-87BE-8949-931C-DA82B84E4860}" srcOrd="3" destOrd="0" presId="urn:microsoft.com/office/officeart/2005/8/layout/orgChart1"/>
    <dgm:cxn modelId="{55C264A7-AC3B-B74A-8E22-115732C9755B}" type="presParOf" srcId="{76C41CB3-87BE-8949-931C-DA82B84E4860}" destId="{5BD755F0-1C20-B24A-9562-6D59C1CE4F01}" srcOrd="0" destOrd="0" presId="urn:microsoft.com/office/officeart/2005/8/layout/orgChart1"/>
    <dgm:cxn modelId="{B7378E70-CC93-4046-891E-BC13F2D2D8C5}" type="presParOf" srcId="{5BD755F0-1C20-B24A-9562-6D59C1CE4F01}" destId="{2ADB5CEE-4AA8-FA49-A100-405C9A0C96E2}" srcOrd="0" destOrd="0" presId="urn:microsoft.com/office/officeart/2005/8/layout/orgChart1"/>
    <dgm:cxn modelId="{300EF8B0-7E1C-9E43-A1AC-088479B9A401}" type="presParOf" srcId="{5BD755F0-1C20-B24A-9562-6D59C1CE4F01}" destId="{18D95D5E-97DD-5941-B947-FD4B395A5042}" srcOrd="1" destOrd="0" presId="urn:microsoft.com/office/officeart/2005/8/layout/orgChart1"/>
    <dgm:cxn modelId="{31BC74AD-DC1A-F840-8C52-9B9417B5B37D}" type="presParOf" srcId="{76C41CB3-87BE-8949-931C-DA82B84E4860}" destId="{9BFD9C97-EEA9-0548-BE47-F40B53DAC00E}" srcOrd="1" destOrd="0" presId="urn:microsoft.com/office/officeart/2005/8/layout/orgChart1"/>
    <dgm:cxn modelId="{3DB6AE6E-9AE8-2A48-A2BF-52C16AFCC933}" type="presParOf" srcId="{9BFD9C97-EEA9-0548-BE47-F40B53DAC00E}" destId="{F199F720-09CD-AF48-BBB0-42743BF7C5A6}" srcOrd="0" destOrd="0" presId="urn:microsoft.com/office/officeart/2005/8/layout/orgChart1"/>
    <dgm:cxn modelId="{55366B8E-4805-3C47-921F-3A54E64C2D93}" type="presParOf" srcId="{9BFD9C97-EEA9-0548-BE47-F40B53DAC00E}" destId="{9E88D803-DB52-FE48-AB3D-765B52151C04}" srcOrd="1" destOrd="0" presId="urn:microsoft.com/office/officeart/2005/8/layout/orgChart1"/>
    <dgm:cxn modelId="{75826D4E-2BE2-8C4E-9171-381E2DCB4326}" type="presParOf" srcId="{9E88D803-DB52-FE48-AB3D-765B52151C04}" destId="{A66B0668-B5BB-8E48-A632-3046060010FE}" srcOrd="0" destOrd="0" presId="urn:microsoft.com/office/officeart/2005/8/layout/orgChart1"/>
    <dgm:cxn modelId="{CE3E96A1-3DB5-A14E-B14E-3E4B3049D94C}" type="presParOf" srcId="{A66B0668-B5BB-8E48-A632-3046060010FE}" destId="{35C54450-F0D0-814A-8809-FA95F567B7E2}" srcOrd="0" destOrd="0" presId="urn:microsoft.com/office/officeart/2005/8/layout/orgChart1"/>
    <dgm:cxn modelId="{F257B753-DED9-0346-8D80-6F55A0855CBC}" type="presParOf" srcId="{A66B0668-B5BB-8E48-A632-3046060010FE}" destId="{B62EAE40-3394-F044-A4BE-AAEAC6985997}" srcOrd="1" destOrd="0" presId="urn:microsoft.com/office/officeart/2005/8/layout/orgChart1"/>
    <dgm:cxn modelId="{2775CD08-41B0-B349-A7D4-DDB423F89217}" type="presParOf" srcId="{9E88D803-DB52-FE48-AB3D-765B52151C04}" destId="{FF30534F-6B2E-E742-AB21-34BEE70D0765}" srcOrd="1" destOrd="0" presId="urn:microsoft.com/office/officeart/2005/8/layout/orgChart1"/>
    <dgm:cxn modelId="{CD350523-E36D-654E-9DD4-62890A39E76A}" type="presParOf" srcId="{9E88D803-DB52-FE48-AB3D-765B52151C04}" destId="{59A926FA-E0AB-7641-9239-CBD75CA56D73}" srcOrd="2" destOrd="0" presId="urn:microsoft.com/office/officeart/2005/8/layout/orgChart1"/>
    <dgm:cxn modelId="{8AFD2D58-D3F5-BE44-85DD-E52466C7FF30}" type="presParOf" srcId="{9BFD9C97-EEA9-0548-BE47-F40B53DAC00E}" destId="{8DBB83B8-DC72-534B-9E6A-6EF096664C5F}" srcOrd="2" destOrd="0" presId="urn:microsoft.com/office/officeart/2005/8/layout/orgChart1"/>
    <dgm:cxn modelId="{C18FEBAD-27C8-9641-AA40-B85530A4636C}" type="presParOf" srcId="{9BFD9C97-EEA9-0548-BE47-F40B53DAC00E}" destId="{5BA0FF93-AF38-E44D-A1BF-B108B936A9B5}" srcOrd="3" destOrd="0" presId="urn:microsoft.com/office/officeart/2005/8/layout/orgChart1"/>
    <dgm:cxn modelId="{273FEA1B-11E5-5344-B55A-90B554ACFDEB}" type="presParOf" srcId="{5BA0FF93-AF38-E44D-A1BF-B108B936A9B5}" destId="{295205B3-89E3-AE4A-91C5-7ACF7D050004}" srcOrd="0" destOrd="0" presId="urn:microsoft.com/office/officeart/2005/8/layout/orgChart1"/>
    <dgm:cxn modelId="{8E33D14B-C812-4340-810D-39A66BB61BF8}" type="presParOf" srcId="{295205B3-89E3-AE4A-91C5-7ACF7D050004}" destId="{0DCC521A-5E55-3D47-BF5C-BB6F8B617598}" srcOrd="0" destOrd="0" presId="urn:microsoft.com/office/officeart/2005/8/layout/orgChart1"/>
    <dgm:cxn modelId="{857025A2-5494-2147-8293-E496BE36FFF2}" type="presParOf" srcId="{295205B3-89E3-AE4A-91C5-7ACF7D050004}" destId="{82E0068F-83DC-1046-856E-2C00A05DF370}" srcOrd="1" destOrd="0" presId="urn:microsoft.com/office/officeart/2005/8/layout/orgChart1"/>
    <dgm:cxn modelId="{C1A7DCC0-C95D-2740-8AA3-BA13A1D7D303}" type="presParOf" srcId="{5BA0FF93-AF38-E44D-A1BF-B108B936A9B5}" destId="{8264858F-9CB3-D64D-8049-2E1A9CD5D2F9}" srcOrd="1" destOrd="0" presId="urn:microsoft.com/office/officeart/2005/8/layout/orgChart1"/>
    <dgm:cxn modelId="{3904C914-F06F-2241-A9C2-4A2CD9810E0E}" type="presParOf" srcId="{5BA0FF93-AF38-E44D-A1BF-B108B936A9B5}" destId="{56287D3A-9E7D-8442-96F5-FF6257C4E56D}" srcOrd="2" destOrd="0" presId="urn:microsoft.com/office/officeart/2005/8/layout/orgChart1"/>
    <dgm:cxn modelId="{3C12467D-5C8E-A74C-A1E6-87B948061D92}" type="presParOf" srcId="{9BFD9C97-EEA9-0548-BE47-F40B53DAC00E}" destId="{FAE92EE5-4203-7349-88B9-1729C63E89EA}" srcOrd="4" destOrd="0" presId="urn:microsoft.com/office/officeart/2005/8/layout/orgChart1"/>
    <dgm:cxn modelId="{F06D9F2D-C8A4-414E-B828-E56831BC6E38}" type="presParOf" srcId="{9BFD9C97-EEA9-0548-BE47-F40B53DAC00E}" destId="{C405F075-0F8F-9149-ABDC-C5750AEFDEF2}" srcOrd="5" destOrd="0" presId="urn:microsoft.com/office/officeart/2005/8/layout/orgChart1"/>
    <dgm:cxn modelId="{1FE8DF22-D6EB-CD41-91B0-CEF69B0BF519}" type="presParOf" srcId="{C405F075-0F8F-9149-ABDC-C5750AEFDEF2}" destId="{111104AC-9BC6-E74D-A46C-EEE200478981}" srcOrd="0" destOrd="0" presId="urn:microsoft.com/office/officeart/2005/8/layout/orgChart1"/>
    <dgm:cxn modelId="{C9535404-2799-C245-BBDE-CFBEA1B408E1}" type="presParOf" srcId="{111104AC-9BC6-E74D-A46C-EEE200478981}" destId="{C044C5D8-29F0-844B-9918-CAB2843EF058}" srcOrd="0" destOrd="0" presId="urn:microsoft.com/office/officeart/2005/8/layout/orgChart1"/>
    <dgm:cxn modelId="{BBFFC1BB-A1A5-AC45-BF74-3E8809324891}" type="presParOf" srcId="{111104AC-9BC6-E74D-A46C-EEE200478981}" destId="{EAF14581-D711-5C4F-AC5E-B326B067D901}" srcOrd="1" destOrd="0" presId="urn:microsoft.com/office/officeart/2005/8/layout/orgChart1"/>
    <dgm:cxn modelId="{856A3792-19A8-1A40-9970-015C1B49B026}" type="presParOf" srcId="{C405F075-0F8F-9149-ABDC-C5750AEFDEF2}" destId="{B52B9664-47A4-FD4A-A224-62C67D4A5E60}" srcOrd="1" destOrd="0" presId="urn:microsoft.com/office/officeart/2005/8/layout/orgChart1"/>
    <dgm:cxn modelId="{8DB64A29-16DC-AA4F-8B39-FCD13285E662}" type="presParOf" srcId="{C405F075-0F8F-9149-ABDC-C5750AEFDEF2}" destId="{8A9BCDA7-F933-7A48-9F09-18F9535A1146}" srcOrd="2" destOrd="0" presId="urn:microsoft.com/office/officeart/2005/8/layout/orgChart1"/>
    <dgm:cxn modelId="{DC21639F-8BF1-FC46-8FB3-95A03342AA14}" type="presParOf" srcId="{9BFD9C97-EEA9-0548-BE47-F40B53DAC00E}" destId="{91E993CA-7A2A-724B-B17B-8BAA40B2B6FE}" srcOrd="6" destOrd="0" presId="urn:microsoft.com/office/officeart/2005/8/layout/orgChart1"/>
    <dgm:cxn modelId="{FCE11319-6D01-C24F-895C-758ABF0C787A}" type="presParOf" srcId="{9BFD9C97-EEA9-0548-BE47-F40B53DAC00E}" destId="{127AE3E1-CD15-BD4A-9AC2-DD33DB4654EF}" srcOrd="7" destOrd="0" presId="urn:microsoft.com/office/officeart/2005/8/layout/orgChart1"/>
    <dgm:cxn modelId="{66A48C24-E59C-024B-99CC-FDB17688AC19}" type="presParOf" srcId="{127AE3E1-CD15-BD4A-9AC2-DD33DB4654EF}" destId="{F02DE423-5783-D44D-A8D7-8E5E2487DCA7}" srcOrd="0" destOrd="0" presId="urn:microsoft.com/office/officeart/2005/8/layout/orgChart1"/>
    <dgm:cxn modelId="{8821FD19-600D-6645-88BA-F5C5E85ECDEE}" type="presParOf" srcId="{F02DE423-5783-D44D-A8D7-8E5E2487DCA7}" destId="{33250A9E-B996-8C42-977E-00DEB3C143ED}" srcOrd="0" destOrd="0" presId="urn:microsoft.com/office/officeart/2005/8/layout/orgChart1"/>
    <dgm:cxn modelId="{F996424A-4D84-AD4F-AE7F-2A249349508B}" type="presParOf" srcId="{F02DE423-5783-D44D-A8D7-8E5E2487DCA7}" destId="{C11F7B28-1BB0-214C-8294-D7661DF19BC9}" srcOrd="1" destOrd="0" presId="urn:microsoft.com/office/officeart/2005/8/layout/orgChart1"/>
    <dgm:cxn modelId="{2A80D05B-A519-7E46-8BA6-8573D9C5D7E5}" type="presParOf" srcId="{127AE3E1-CD15-BD4A-9AC2-DD33DB4654EF}" destId="{91C614AB-D544-AF4F-AEC0-57DE9576AA53}" srcOrd="1" destOrd="0" presId="urn:microsoft.com/office/officeart/2005/8/layout/orgChart1"/>
    <dgm:cxn modelId="{054EE65F-D74E-6742-99FD-93B081E823B4}" type="presParOf" srcId="{127AE3E1-CD15-BD4A-9AC2-DD33DB4654EF}" destId="{DF7B0ADC-A08F-6D4D-BFFB-98E70631ABD0}" srcOrd="2" destOrd="0" presId="urn:microsoft.com/office/officeart/2005/8/layout/orgChart1"/>
    <dgm:cxn modelId="{954795F9-A9A2-2042-9C91-FECB0937E8C8}" type="presParOf" srcId="{9BFD9C97-EEA9-0548-BE47-F40B53DAC00E}" destId="{FDCCE3AD-2826-E048-A399-FD705E7779A3}" srcOrd="8" destOrd="0" presId="urn:microsoft.com/office/officeart/2005/8/layout/orgChart1"/>
    <dgm:cxn modelId="{D097A5A7-311C-4C44-900E-40EB06F3FFE0}" type="presParOf" srcId="{9BFD9C97-EEA9-0548-BE47-F40B53DAC00E}" destId="{496E7558-B97E-7849-B215-BC40C59C0799}" srcOrd="9" destOrd="0" presId="urn:microsoft.com/office/officeart/2005/8/layout/orgChart1"/>
    <dgm:cxn modelId="{B834D338-A70F-FC41-8809-5D4A9B7E4027}" type="presParOf" srcId="{496E7558-B97E-7849-B215-BC40C59C0799}" destId="{D18C9209-023D-A043-9B75-F0B83B94EE98}" srcOrd="0" destOrd="0" presId="urn:microsoft.com/office/officeart/2005/8/layout/orgChart1"/>
    <dgm:cxn modelId="{EE7F7ACC-206B-E742-B2DA-12DD0FE2E7AC}" type="presParOf" srcId="{D18C9209-023D-A043-9B75-F0B83B94EE98}" destId="{604BA21F-45EB-1D46-B964-14651584FC78}" srcOrd="0" destOrd="0" presId="urn:microsoft.com/office/officeart/2005/8/layout/orgChart1"/>
    <dgm:cxn modelId="{54C14EB0-D194-0947-B1F0-06DB845D0CAD}" type="presParOf" srcId="{D18C9209-023D-A043-9B75-F0B83B94EE98}" destId="{A9093CEE-AA8A-124E-A825-E828AC6F7094}" srcOrd="1" destOrd="0" presId="urn:microsoft.com/office/officeart/2005/8/layout/orgChart1"/>
    <dgm:cxn modelId="{11E56217-8A89-9F47-AEA3-6C1421FB4DF6}" type="presParOf" srcId="{496E7558-B97E-7849-B215-BC40C59C0799}" destId="{F6989E46-61D7-934A-9C27-5602A15C3E9A}" srcOrd="1" destOrd="0" presId="urn:microsoft.com/office/officeart/2005/8/layout/orgChart1"/>
    <dgm:cxn modelId="{B586C642-185D-C44C-B2EC-66D3DC70D07C}" type="presParOf" srcId="{496E7558-B97E-7849-B215-BC40C59C0799}" destId="{A1AE8547-763D-104E-B904-CEC3300D3B79}" srcOrd="2" destOrd="0" presId="urn:microsoft.com/office/officeart/2005/8/layout/orgChart1"/>
    <dgm:cxn modelId="{EFD3B3C3-9C6A-C24D-BB68-3597D28C7DAD}" type="presParOf" srcId="{76C41CB3-87BE-8949-931C-DA82B84E4860}" destId="{ECB680FE-CE19-FC4E-8B87-991488D684FB}" srcOrd="2" destOrd="0" presId="urn:microsoft.com/office/officeart/2005/8/layout/orgChart1"/>
    <dgm:cxn modelId="{0C1D9D97-DD94-B04D-9203-E90700E7945B}" type="presParOf" srcId="{7292F90E-15B3-447A-9832-737E5FD6DA66}" destId="{604B205D-116D-D24E-9E03-B155A4E7AC57}" srcOrd="4" destOrd="0" presId="urn:microsoft.com/office/officeart/2005/8/layout/orgChart1"/>
    <dgm:cxn modelId="{BDDD87B2-A3BC-6A45-A4AE-C2E9308458C5}" type="presParOf" srcId="{7292F90E-15B3-447A-9832-737E5FD6DA66}" destId="{9A1157F6-6159-8643-88B4-1FD7FF5835B1}" srcOrd="5" destOrd="0" presId="urn:microsoft.com/office/officeart/2005/8/layout/orgChart1"/>
    <dgm:cxn modelId="{5AB4985E-1D39-4A46-9FF9-A7BCCA8FD404}" type="presParOf" srcId="{9A1157F6-6159-8643-88B4-1FD7FF5835B1}" destId="{C2999C64-0461-494C-987F-088B78359B24}" srcOrd="0" destOrd="0" presId="urn:microsoft.com/office/officeart/2005/8/layout/orgChart1"/>
    <dgm:cxn modelId="{E8F7BD30-500D-1E4E-8D64-D3855E31E0E6}" type="presParOf" srcId="{C2999C64-0461-494C-987F-088B78359B24}" destId="{471C3DF5-70D3-BD46-B4EB-68632A0E141D}" srcOrd="0" destOrd="0" presId="urn:microsoft.com/office/officeart/2005/8/layout/orgChart1"/>
    <dgm:cxn modelId="{98027693-A9F9-6B4B-AAC0-2254D110C2DA}" type="presParOf" srcId="{C2999C64-0461-494C-987F-088B78359B24}" destId="{AF0CBF9E-6140-2543-B228-F17CD890164C}" srcOrd="1" destOrd="0" presId="urn:microsoft.com/office/officeart/2005/8/layout/orgChart1"/>
    <dgm:cxn modelId="{9FD93B67-2FBF-3C42-8A50-385829019108}" type="presParOf" srcId="{9A1157F6-6159-8643-88B4-1FD7FF5835B1}" destId="{148D40F3-3F2F-8C46-94B6-A39AE1859010}" srcOrd="1" destOrd="0" presId="urn:microsoft.com/office/officeart/2005/8/layout/orgChart1"/>
    <dgm:cxn modelId="{17E89099-141B-384E-82AA-FD19595D3B03}" type="presParOf" srcId="{148D40F3-3F2F-8C46-94B6-A39AE1859010}" destId="{A592B6A0-63B7-5B46-8AD2-49995DF2FC5B}" srcOrd="0" destOrd="0" presId="urn:microsoft.com/office/officeart/2005/8/layout/orgChart1"/>
    <dgm:cxn modelId="{437801D1-0A2A-BC48-8768-8FC406B012CA}" type="presParOf" srcId="{148D40F3-3F2F-8C46-94B6-A39AE1859010}" destId="{E9A69DF1-AF5C-F943-AE7C-E371A6D78015}" srcOrd="1" destOrd="0" presId="urn:microsoft.com/office/officeart/2005/8/layout/orgChart1"/>
    <dgm:cxn modelId="{6FC0C778-0F98-EE40-A6BD-3C8EC1ED03A6}" type="presParOf" srcId="{E9A69DF1-AF5C-F943-AE7C-E371A6D78015}" destId="{96822ADF-2F57-0142-BE09-8E2B3304D183}" srcOrd="0" destOrd="0" presId="urn:microsoft.com/office/officeart/2005/8/layout/orgChart1"/>
    <dgm:cxn modelId="{C4E69EF2-2F62-3B49-B270-7CBBFB1F7EBA}" type="presParOf" srcId="{96822ADF-2F57-0142-BE09-8E2B3304D183}" destId="{835174C6-73F7-044C-A504-FE67E8A2EBF9}" srcOrd="0" destOrd="0" presId="urn:microsoft.com/office/officeart/2005/8/layout/orgChart1"/>
    <dgm:cxn modelId="{6A34AA62-BB3B-0347-99BD-90B9302E1896}" type="presParOf" srcId="{96822ADF-2F57-0142-BE09-8E2B3304D183}" destId="{20696572-2B93-E543-8F1A-0054ADD12A08}" srcOrd="1" destOrd="0" presId="urn:microsoft.com/office/officeart/2005/8/layout/orgChart1"/>
    <dgm:cxn modelId="{B842D397-88E4-784B-89FD-B21E1325EDE8}" type="presParOf" srcId="{E9A69DF1-AF5C-F943-AE7C-E371A6D78015}" destId="{4FF9B416-FC45-BB4E-A42F-BFB31CEE6C89}" srcOrd="1" destOrd="0" presId="urn:microsoft.com/office/officeart/2005/8/layout/orgChart1"/>
    <dgm:cxn modelId="{7B8D2039-3BC6-0548-9971-9001C5737E4E}" type="presParOf" srcId="{E9A69DF1-AF5C-F943-AE7C-E371A6D78015}" destId="{CDDD4E7C-BE39-3744-92B7-09941F19D520}" srcOrd="2" destOrd="0" presId="urn:microsoft.com/office/officeart/2005/8/layout/orgChart1"/>
    <dgm:cxn modelId="{1151B3C2-9ED3-C14D-8F07-FFBFCB4DD946}" type="presParOf" srcId="{9A1157F6-6159-8643-88B4-1FD7FF5835B1}" destId="{DF4BDC1D-DB5A-9441-AFE3-925FC8461FA0}" srcOrd="2" destOrd="0" presId="urn:microsoft.com/office/officeart/2005/8/layout/orgChart1"/>
    <dgm:cxn modelId="{0C682C6E-85ED-734C-9DE6-4B6DEAC4E522}" type="presParOf" srcId="{DABCF168-8197-4DA5-94C4-057CBDCE17AB}" destId="{0FF6E8A5-63F3-4681-8C4F-99EACC836F0B}" srcOrd="2" destOrd="0" presId="urn:microsoft.com/office/officeart/2005/8/layout/orgChart1"/>
    <dgm:cxn modelId="{C8640101-4422-CE4D-8E3A-8F168B7D2512}" type="presParOf" srcId="{76D3F05A-4157-40B3-A88D-439316AD0519}" destId="{98C2F332-944C-4E18-B2F6-477E48AACA8A}" srcOrd="2" destOrd="0" presId="urn:microsoft.com/office/officeart/2005/8/layout/orgChart1"/>
    <dgm:cxn modelId="{6D598408-7361-4B42-BBC3-AE0FED10D567}" type="presParOf" srcId="{76D3F05A-4157-40B3-A88D-439316AD0519}" destId="{1E264C80-A66B-4712-93FE-7B56CCA56991}" srcOrd="3" destOrd="0" presId="urn:microsoft.com/office/officeart/2005/8/layout/orgChart1"/>
    <dgm:cxn modelId="{34AD3ABD-71C6-054B-AF8C-D43A758F3D48}" type="presParOf" srcId="{1E264C80-A66B-4712-93FE-7B56CCA56991}" destId="{F9670B42-9B5D-489A-B619-F4C093577FA6}" srcOrd="0" destOrd="0" presId="urn:microsoft.com/office/officeart/2005/8/layout/orgChart1"/>
    <dgm:cxn modelId="{2D0CAF24-9629-114A-9E02-1B88AA73612D}" type="presParOf" srcId="{F9670B42-9B5D-489A-B619-F4C093577FA6}" destId="{656D84FE-6DC9-4D63-AC76-2776179517B6}" srcOrd="0" destOrd="0" presId="urn:microsoft.com/office/officeart/2005/8/layout/orgChart1"/>
    <dgm:cxn modelId="{2E3A04AB-D05E-864D-B01A-0E096A27F0DA}" type="presParOf" srcId="{F9670B42-9B5D-489A-B619-F4C093577FA6}" destId="{BB2208F1-49D2-4C2F-ABFD-B1FDB3878691}" srcOrd="1" destOrd="0" presId="urn:microsoft.com/office/officeart/2005/8/layout/orgChart1"/>
    <dgm:cxn modelId="{59EA1345-9843-AC49-98E3-4E85E76AB40A}" type="presParOf" srcId="{1E264C80-A66B-4712-93FE-7B56CCA56991}" destId="{62DCF4A7-AA59-44E6-BCAE-7803230413D9}" srcOrd="1" destOrd="0" presId="urn:microsoft.com/office/officeart/2005/8/layout/orgChart1"/>
    <dgm:cxn modelId="{F0DDE9EB-388F-5E47-9A63-F08196B20DC3}" type="presParOf" srcId="{62DCF4A7-AA59-44E6-BCAE-7803230413D9}" destId="{6005E63A-0C35-4E2C-9D7B-78954A0A554E}" srcOrd="0" destOrd="0" presId="urn:microsoft.com/office/officeart/2005/8/layout/orgChart1"/>
    <dgm:cxn modelId="{25E8A89C-F985-584D-96BD-1DDE4810CF72}" type="presParOf" srcId="{62DCF4A7-AA59-44E6-BCAE-7803230413D9}" destId="{878B5A93-CEE2-47ED-A7AA-40C3336D9347}" srcOrd="1" destOrd="0" presId="urn:microsoft.com/office/officeart/2005/8/layout/orgChart1"/>
    <dgm:cxn modelId="{BB8C02B4-8DAD-AE4F-B7F6-901CA63A0A6F}" type="presParOf" srcId="{878B5A93-CEE2-47ED-A7AA-40C3336D9347}" destId="{89621DBE-20CE-4076-ADFC-AC20DA9E9A9E}" srcOrd="0" destOrd="0" presId="urn:microsoft.com/office/officeart/2005/8/layout/orgChart1"/>
    <dgm:cxn modelId="{2341E4AB-13F5-5F45-A110-B298E186302B}" type="presParOf" srcId="{89621DBE-20CE-4076-ADFC-AC20DA9E9A9E}" destId="{F1D450C0-CBF5-45CB-A8BF-A1E797F6C962}" srcOrd="0" destOrd="0" presId="urn:microsoft.com/office/officeart/2005/8/layout/orgChart1"/>
    <dgm:cxn modelId="{0F0E5262-8466-0848-A033-3FCF643A24FC}" type="presParOf" srcId="{89621DBE-20CE-4076-ADFC-AC20DA9E9A9E}" destId="{F009FEB4-A435-4C0C-AB34-5C83B0F777D2}" srcOrd="1" destOrd="0" presId="urn:microsoft.com/office/officeart/2005/8/layout/orgChart1"/>
    <dgm:cxn modelId="{EE3760CA-C391-CC48-BD18-2B167B9446FF}" type="presParOf" srcId="{878B5A93-CEE2-47ED-A7AA-40C3336D9347}" destId="{56397974-A1C6-4E77-A855-3162C080CAD8}" srcOrd="1" destOrd="0" presId="urn:microsoft.com/office/officeart/2005/8/layout/orgChart1"/>
    <dgm:cxn modelId="{B860EC81-850E-6E40-B754-682B0DAFD344}" type="presParOf" srcId="{56397974-A1C6-4E77-A855-3162C080CAD8}" destId="{E58234AB-DDCB-064A-8A67-0C18F24588E1}" srcOrd="0" destOrd="0" presId="urn:microsoft.com/office/officeart/2005/8/layout/orgChart1"/>
    <dgm:cxn modelId="{D0AFF57C-71DB-D34D-83F2-D12782947D24}" type="presParOf" srcId="{56397974-A1C6-4E77-A855-3162C080CAD8}" destId="{D82A2487-F427-3940-B5C8-54B3CE39A3A1}" srcOrd="1" destOrd="0" presId="urn:microsoft.com/office/officeart/2005/8/layout/orgChart1"/>
    <dgm:cxn modelId="{2274AC9C-2BCA-0C4E-AD75-15D394ABDD19}" type="presParOf" srcId="{D82A2487-F427-3940-B5C8-54B3CE39A3A1}" destId="{B5351306-444C-2449-9F25-1422754AD8B9}" srcOrd="0" destOrd="0" presId="urn:microsoft.com/office/officeart/2005/8/layout/orgChart1"/>
    <dgm:cxn modelId="{E89FEEEF-2607-FB49-B948-16A9CED1DBD0}" type="presParOf" srcId="{B5351306-444C-2449-9F25-1422754AD8B9}" destId="{E1EDC2DF-D91E-0D4F-A38E-F11DD22712EB}" srcOrd="0" destOrd="0" presId="urn:microsoft.com/office/officeart/2005/8/layout/orgChart1"/>
    <dgm:cxn modelId="{6D8E4927-9500-F643-882A-D9E8E2917BC2}" type="presParOf" srcId="{B5351306-444C-2449-9F25-1422754AD8B9}" destId="{2D458511-5D2D-494F-A75D-3F8B9FDBEAC9}" srcOrd="1" destOrd="0" presId="urn:microsoft.com/office/officeart/2005/8/layout/orgChart1"/>
    <dgm:cxn modelId="{5B04FEE5-B043-E140-ACB1-CD0530598321}" type="presParOf" srcId="{D82A2487-F427-3940-B5C8-54B3CE39A3A1}" destId="{209DAA35-8539-994A-987D-0E9B2DC37CC6}" srcOrd="1" destOrd="0" presId="urn:microsoft.com/office/officeart/2005/8/layout/orgChart1"/>
    <dgm:cxn modelId="{0D680DDA-4B63-4B4F-B28A-168A497CD045}" type="presParOf" srcId="{D82A2487-F427-3940-B5C8-54B3CE39A3A1}" destId="{8974D882-DDF1-2249-B663-3071D7F70AA4}" srcOrd="2" destOrd="0" presId="urn:microsoft.com/office/officeart/2005/8/layout/orgChart1"/>
    <dgm:cxn modelId="{B8754942-FE02-F546-B1E9-41C158812B5B}" type="presParOf" srcId="{56397974-A1C6-4E77-A855-3162C080CAD8}" destId="{7FA3BF10-F458-3347-A76F-50779DC3734F}" srcOrd="2" destOrd="0" presId="urn:microsoft.com/office/officeart/2005/8/layout/orgChart1"/>
    <dgm:cxn modelId="{C019BEBA-CDE1-F948-B780-605F04BEA133}" type="presParOf" srcId="{56397974-A1C6-4E77-A855-3162C080CAD8}" destId="{0CD43687-E727-6149-BF1A-67B755F85C3D}" srcOrd="3" destOrd="0" presId="urn:microsoft.com/office/officeart/2005/8/layout/orgChart1"/>
    <dgm:cxn modelId="{9E84C295-891E-7349-9A9E-D7E57FD59FD2}" type="presParOf" srcId="{0CD43687-E727-6149-BF1A-67B755F85C3D}" destId="{36C6DB16-30C3-ED47-8A20-0AE1112D743E}" srcOrd="0" destOrd="0" presId="urn:microsoft.com/office/officeart/2005/8/layout/orgChart1"/>
    <dgm:cxn modelId="{BF173DBB-8111-AD41-8AF8-ECE1708F2F02}" type="presParOf" srcId="{36C6DB16-30C3-ED47-8A20-0AE1112D743E}" destId="{15F90E20-154E-7A4A-ADD3-B609814B883E}" srcOrd="0" destOrd="0" presId="urn:microsoft.com/office/officeart/2005/8/layout/orgChart1"/>
    <dgm:cxn modelId="{43AEAD18-0F0A-6441-B1E0-B992B05978F6}" type="presParOf" srcId="{36C6DB16-30C3-ED47-8A20-0AE1112D743E}" destId="{809C71F8-3B96-7D42-BFF0-6E6AD87A8876}" srcOrd="1" destOrd="0" presId="urn:microsoft.com/office/officeart/2005/8/layout/orgChart1"/>
    <dgm:cxn modelId="{5C485A4E-DA24-B34C-A1F5-21B63AF11C3C}" type="presParOf" srcId="{0CD43687-E727-6149-BF1A-67B755F85C3D}" destId="{0B035232-F735-6E4B-8AAA-D284E8894087}" srcOrd="1" destOrd="0" presId="urn:microsoft.com/office/officeart/2005/8/layout/orgChart1"/>
    <dgm:cxn modelId="{5D707932-0380-A44A-AA34-208CAB7F80CC}" type="presParOf" srcId="{0CD43687-E727-6149-BF1A-67B755F85C3D}" destId="{A79E92CE-45C6-AC4F-B510-57458F01A9B7}" srcOrd="2" destOrd="0" presId="urn:microsoft.com/office/officeart/2005/8/layout/orgChart1"/>
    <dgm:cxn modelId="{CDDB08F7-4B7A-D04A-A2EA-64F381D1FF37}" type="presParOf" srcId="{56397974-A1C6-4E77-A855-3162C080CAD8}" destId="{21A2A83C-99E4-E44A-A702-D8C695F23D7D}" srcOrd="4" destOrd="0" presId="urn:microsoft.com/office/officeart/2005/8/layout/orgChart1"/>
    <dgm:cxn modelId="{00E75D7F-C06E-2340-8E31-19499C54AAC9}" type="presParOf" srcId="{56397974-A1C6-4E77-A855-3162C080CAD8}" destId="{861D7D11-E20B-DA48-9F21-C87E2CBE3CB7}" srcOrd="5" destOrd="0" presId="urn:microsoft.com/office/officeart/2005/8/layout/orgChart1"/>
    <dgm:cxn modelId="{6E9B0988-C074-9445-B697-B43FF5CB3E6C}" type="presParOf" srcId="{861D7D11-E20B-DA48-9F21-C87E2CBE3CB7}" destId="{88836D5D-D3DB-2C4D-A6AC-4B695577B644}" srcOrd="0" destOrd="0" presId="urn:microsoft.com/office/officeart/2005/8/layout/orgChart1"/>
    <dgm:cxn modelId="{375439AB-5EA1-314E-832D-FFB33A8444E7}" type="presParOf" srcId="{88836D5D-D3DB-2C4D-A6AC-4B695577B644}" destId="{ED47A219-B10C-5442-BE9F-3182BCA19FA0}" srcOrd="0" destOrd="0" presId="urn:microsoft.com/office/officeart/2005/8/layout/orgChart1"/>
    <dgm:cxn modelId="{26ACFAB8-C5B4-9446-B132-94779DEBCC05}" type="presParOf" srcId="{88836D5D-D3DB-2C4D-A6AC-4B695577B644}" destId="{91128150-1E19-9F49-8D8C-69A14B143A38}" srcOrd="1" destOrd="0" presId="urn:microsoft.com/office/officeart/2005/8/layout/orgChart1"/>
    <dgm:cxn modelId="{FA65008E-EA0F-E34B-BFBD-488FA4368197}" type="presParOf" srcId="{861D7D11-E20B-DA48-9F21-C87E2CBE3CB7}" destId="{507D6201-D164-3047-8BB1-533236345038}" srcOrd="1" destOrd="0" presId="urn:microsoft.com/office/officeart/2005/8/layout/orgChart1"/>
    <dgm:cxn modelId="{FEEF9F48-4238-2146-83CD-BC6BBA3977AB}" type="presParOf" srcId="{861D7D11-E20B-DA48-9F21-C87E2CBE3CB7}" destId="{AB908352-49F8-6641-BB99-F36BB5D244AD}" srcOrd="2" destOrd="0" presId="urn:microsoft.com/office/officeart/2005/8/layout/orgChart1"/>
    <dgm:cxn modelId="{B34E483E-6FE8-704F-9B3A-D436D607B00C}" type="presParOf" srcId="{878B5A93-CEE2-47ED-A7AA-40C3336D9347}" destId="{9E44A48A-7262-4CE5-A243-D744BDB099DD}" srcOrd="2" destOrd="0" presId="urn:microsoft.com/office/officeart/2005/8/layout/orgChart1"/>
    <dgm:cxn modelId="{B3636EC9-95B4-CF4C-A42A-8F9217B7CF59}" type="presParOf" srcId="{62DCF4A7-AA59-44E6-BCAE-7803230413D9}" destId="{29C1C72E-126C-D64D-9BC4-2122183FB36A}" srcOrd="2" destOrd="0" presId="urn:microsoft.com/office/officeart/2005/8/layout/orgChart1"/>
    <dgm:cxn modelId="{5AC938BB-7192-DB4D-8469-4255CD9ABA5E}" type="presParOf" srcId="{62DCF4A7-AA59-44E6-BCAE-7803230413D9}" destId="{5CA408F1-CCDD-BD4C-B326-569432633A5D}" srcOrd="3" destOrd="0" presId="urn:microsoft.com/office/officeart/2005/8/layout/orgChart1"/>
    <dgm:cxn modelId="{2D9F07FE-9AA0-7142-85C3-63D692C503F4}" type="presParOf" srcId="{5CA408F1-CCDD-BD4C-B326-569432633A5D}" destId="{47DD2E86-D658-BE4A-BC91-8B51CE0AE985}" srcOrd="0" destOrd="0" presId="urn:microsoft.com/office/officeart/2005/8/layout/orgChart1"/>
    <dgm:cxn modelId="{851BBB37-6407-564C-919E-8349ACEB42D4}" type="presParOf" srcId="{47DD2E86-D658-BE4A-BC91-8B51CE0AE985}" destId="{932CDDF0-C33B-9842-AD12-299704B07FA0}" srcOrd="0" destOrd="0" presId="urn:microsoft.com/office/officeart/2005/8/layout/orgChart1"/>
    <dgm:cxn modelId="{79C7A8E1-01A6-CB40-BE39-6397668F939A}" type="presParOf" srcId="{47DD2E86-D658-BE4A-BC91-8B51CE0AE985}" destId="{545C9D0E-6B65-4E4F-92D2-A6F9BD34DA79}" srcOrd="1" destOrd="0" presId="urn:microsoft.com/office/officeart/2005/8/layout/orgChart1"/>
    <dgm:cxn modelId="{6738374B-28D3-F44C-9560-8A413EE76BD9}" type="presParOf" srcId="{5CA408F1-CCDD-BD4C-B326-569432633A5D}" destId="{89DE5FFE-ED14-1546-A49D-7962B6DA7C7E}" srcOrd="1" destOrd="0" presId="urn:microsoft.com/office/officeart/2005/8/layout/orgChart1"/>
    <dgm:cxn modelId="{ABD06F35-57BB-264E-ACBA-A17E595720A5}" type="presParOf" srcId="{89DE5FFE-ED14-1546-A49D-7962B6DA7C7E}" destId="{23C52493-E79F-5E47-B8FE-4A8C74645BFF}" srcOrd="0" destOrd="0" presId="urn:microsoft.com/office/officeart/2005/8/layout/orgChart1"/>
    <dgm:cxn modelId="{CF32FA90-2CA8-5F43-85E8-8C9C3E234145}" type="presParOf" srcId="{89DE5FFE-ED14-1546-A49D-7962B6DA7C7E}" destId="{0398C0C1-37D1-2F41-98DE-A3DF1CEB42AF}" srcOrd="1" destOrd="0" presId="urn:microsoft.com/office/officeart/2005/8/layout/orgChart1"/>
    <dgm:cxn modelId="{F51B6DCB-1F01-B54A-A01D-366D024A4D6C}" type="presParOf" srcId="{0398C0C1-37D1-2F41-98DE-A3DF1CEB42AF}" destId="{117D35BC-CBFE-3842-8A80-41302362FE8E}" srcOrd="0" destOrd="0" presId="urn:microsoft.com/office/officeart/2005/8/layout/orgChart1"/>
    <dgm:cxn modelId="{A688879E-9349-B34D-A25E-D00BA66C58D7}" type="presParOf" srcId="{117D35BC-CBFE-3842-8A80-41302362FE8E}" destId="{EDEE29CD-DA46-7D49-ADCF-EBFD62F65804}" srcOrd="0" destOrd="0" presId="urn:microsoft.com/office/officeart/2005/8/layout/orgChart1"/>
    <dgm:cxn modelId="{33212243-8705-6A43-A702-86FA5EA0B4CC}" type="presParOf" srcId="{117D35BC-CBFE-3842-8A80-41302362FE8E}" destId="{19587C5C-B203-BF47-8D83-C0D0BCDA0D72}" srcOrd="1" destOrd="0" presId="urn:microsoft.com/office/officeart/2005/8/layout/orgChart1"/>
    <dgm:cxn modelId="{BEB224A4-A4A1-B349-8008-73996BD70DA6}" type="presParOf" srcId="{0398C0C1-37D1-2F41-98DE-A3DF1CEB42AF}" destId="{4D27E67B-E9AC-A440-99DD-CE34C785E5D8}" srcOrd="1" destOrd="0" presId="urn:microsoft.com/office/officeart/2005/8/layout/orgChart1"/>
    <dgm:cxn modelId="{31327248-D907-354F-B952-FBF982C36AA6}" type="presParOf" srcId="{0398C0C1-37D1-2F41-98DE-A3DF1CEB42AF}" destId="{507F5950-296B-4047-AAC4-4E6836D14613}" srcOrd="2" destOrd="0" presId="urn:microsoft.com/office/officeart/2005/8/layout/orgChart1"/>
    <dgm:cxn modelId="{E6F2F390-43C7-DA45-940A-404FBF6A40EF}" type="presParOf" srcId="{5CA408F1-CCDD-BD4C-B326-569432633A5D}" destId="{962A3248-8106-184F-A3AC-5FCDF4F9D0A0}" srcOrd="2" destOrd="0" presId="urn:microsoft.com/office/officeart/2005/8/layout/orgChart1"/>
    <dgm:cxn modelId="{B64AC4D9-FBBE-8E41-B169-822A1B26562B}" type="presParOf" srcId="{62DCF4A7-AA59-44E6-BCAE-7803230413D9}" destId="{4B6663EF-210D-324F-81E8-492CDD57D2AC}" srcOrd="4" destOrd="0" presId="urn:microsoft.com/office/officeart/2005/8/layout/orgChart1"/>
    <dgm:cxn modelId="{35961186-F824-5140-900A-92719E75A17D}" type="presParOf" srcId="{62DCF4A7-AA59-44E6-BCAE-7803230413D9}" destId="{4BD61C77-5611-9940-9A0E-8627DD187FFD}" srcOrd="5" destOrd="0" presId="urn:microsoft.com/office/officeart/2005/8/layout/orgChart1"/>
    <dgm:cxn modelId="{52AA30FF-86EE-DC4D-B303-31503D471CEC}" type="presParOf" srcId="{4BD61C77-5611-9940-9A0E-8627DD187FFD}" destId="{931E4262-F5B3-4043-A733-ED608878B482}" srcOrd="0" destOrd="0" presId="urn:microsoft.com/office/officeart/2005/8/layout/orgChart1"/>
    <dgm:cxn modelId="{8097CF0F-3266-6540-8117-81940771D160}" type="presParOf" srcId="{931E4262-F5B3-4043-A733-ED608878B482}" destId="{03969C9A-E668-8640-B250-6F4D173F3748}" srcOrd="0" destOrd="0" presId="urn:microsoft.com/office/officeart/2005/8/layout/orgChart1"/>
    <dgm:cxn modelId="{9BF444DA-8A7A-1F40-8D58-D72E2D4313B7}" type="presParOf" srcId="{931E4262-F5B3-4043-A733-ED608878B482}" destId="{B8590FB7-B3A3-EC42-96CC-B4D45B862A57}" srcOrd="1" destOrd="0" presId="urn:microsoft.com/office/officeart/2005/8/layout/orgChart1"/>
    <dgm:cxn modelId="{BE106BE0-B021-D84D-8B66-1CC9ED49C959}" type="presParOf" srcId="{4BD61C77-5611-9940-9A0E-8627DD187FFD}" destId="{E401B515-3624-C146-B33E-E99FCEB3C95D}" srcOrd="1" destOrd="0" presId="urn:microsoft.com/office/officeart/2005/8/layout/orgChart1"/>
    <dgm:cxn modelId="{65DA4385-0B6D-9E44-BF40-19A7BA3F6B65}" type="presParOf" srcId="{4BD61C77-5611-9940-9A0E-8627DD187FFD}" destId="{899353DE-EA3E-7E41-AF72-B81364B1A3C1}" srcOrd="2" destOrd="0" presId="urn:microsoft.com/office/officeart/2005/8/layout/orgChart1"/>
    <dgm:cxn modelId="{6203B918-4001-0841-AD66-C70DA511EC99}" type="presParOf" srcId="{62DCF4A7-AA59-44E6-BCAE-7803230413D9}" destId="{ACE37CC1-8302-2B4C-8422-168DDA56B6D7}" srcOrd="6" destOrd="0" presId="urn:microsoft.com/office/officeart/2005/8/layout/orgChart1"/>
    <dgm:cxn modelId="{11DA3CA9-2F72-CB41-9637-E820D64C5870}" type="presParOf" srcId="{62DCF4A7-AA59-44E6-BCAE-7803230413D9}" destId="{7D29925F-309E-8D43-A8F2-311F86E5E2BA}" srcOrd="7" destOrd="0" presId="urn:microsoft.com/office/officeart/2005/8/layout/orgChart1"/>
    <dgm:cxn modelId="{AC9A5FFE-832C-0849-873C-DC07AB65B1AF}" type="presParOf" srcId="{7D29925F-309E-8D43-A8F2-311F86E5E2BA}" destId="{B2867B06-EE87-224E-B075-2940CF2F6ABC}" srcOrd="0" destOrd="0" presId="urn:microsoft.com/office/officeart/2005/8/layout/orgChart1"/>
    <dgm:cxn modelId="{36FBC17F-BE2F-BC4F-B5FC-9F3A4A71205D}" type="presParOf" srcId="{B2867B06-EE87-224E-B075-2940CF2F6ABC}" destId="{E469CC27-C7E6-CD4E-A72A-E4DA7A3B6129}" srcOrd="0" destOrd="0" presId="urn:microsoft.com/office/officeart/2005/8/layout/orgChart1"/>
    <dgm:cxn modelId="{A8D1C842-1CC1-EF42-83DC-71A3304D9D05}" type="presParOf" srcId="{B2867B06-EE87-224E-B075-2940CF2F6ABC}" destId="{D8994BE0-09CE-3E4C-88E2-F8C9F28D067A}" srcOrd="1" destOrd="0" presId="urn:microsoft.com/office/officeart/2005/8/layout/orgChart1"/>
    <dgm:cxn modelId="{40443C37-5317-8641-AD24-9974BBCC8B30}" type="presParOf" srcId="{7D29925F-309E-8D43-A8F2-311F86E5E2BA}" destId="{50EE50DF-D629-CE43-AA66-00F92EE99E29}" srcOrd="1" destOrd="0" presId="urn:microsoft.com/office/officeart/2005/8/layout/orgChart1"/>
    <dgm:cxn modelId="{728DD561-A836-1F43-AE85-146DE575FB36}" type="presParOf" srcId="{7D29925F-309E-8D43-A8F2-311F86E5E2BA}" destId="{D4DB4DC5-46BC-284B-B55E-781EEFA4D752}" srcOrd="2" destOrd="0" presId="urn:microsoft.com/office/officeart/2005/8/layout/orgChart1"/>
    <dgm:cxn modelId="{2066D68C-AB17-E748-8592-220CFFA3CA39}" type="presParOf" srcId="{1E264C80-A66B-4712-93FE-7B56CCA56991}" destId="{5E42FBEB-1499-43B9-AE16-12C50BAD8CBB}" srcOrd="2" destOrd="0" presId="urn:microsoft.com/office/officeart/2005/8/layout/orgChart1"/>
    <dgm:cxn modelId="{1C1EC53C-2C46-E84B-9F7B-543DB882AEBC}" type="presParOf" srcId="{76D3F05A-4157-40B3-A88D-439316AD0519}" destId="{2B3335B8-BAFC-1D43-A415-1D94B4987C6A}" srcOrd="4" destOrd="0" presId="urn:microsoft.com/office/officeart/2005/8/layout/orgChart1"/>
    <dgm:cxn modelId="{F7E008C6-7A7D-DD4C-B09E-966EE7979B4E}" type="presParOf" srcId="{76D3F05A-4157-40B3-A88D-439316AD0519}" destId="{F1155D49-7A2E-BE45-8FDF-3C7493C8C4E0}" srcOrd="5" destOrd="0" presId="urn:microsoft.com/office/officeart/2005/8/layout/orgChart1"/>
    <dgm:cxn modelId="{B44F71FA-892C-504E-9F19-267C7E512487}" type="presParOf" srcId="{F1155D49-7A2E-BE45-8FDF-3C7493C8C4E0}" destId="{9FDD37D8-9DE3-0E44-936F-8204E6A892C2}" srcOrd="0" destOrd="0" presId="urn:microsoft.com/office/officeart/2005/8/layout/orgChart1"/>
    <dgm:cxn modelId="{28BA11E6-E7AF-FA4E-91A0-064A5A577A55}" type="presParOf" srcId="{9FDD37D8-9DE3-0E44-936F-8204E6A892C2}" destId="{BA41B8E9-FB49-A44F-AD49-9CBA45B20636}" srcOrd="0" destOrd="0" presId="urn:microsoft.com/office/officeart/2005/8/layout/orgChart1"/>
    <dgm:cxn modelId="{FDD723F8-B215-8F45-93B3-64626859306F}" type="presParOf" srcId="{9FDD37D8-9DE3-0E44-936F-8204E6A892C2}" destId="{B24827F7-588D-0D41-9029-7AE09A70403D}" srcOrd="1" destOrd="0" presId="urn:microsoft.com/office/officeart/2005/8/layout/orgChart1"/>
    <dgm:cxn modelId="{8ADE708E-C212-5E48-BCE9-16D5CA21F2F1}" type="presParOf" srcId="{F1155D49-7A2E-BE45-8FDF-3C7493C8C4E0}" destId="{9B8F5FA4-2F57-0945-B033-F3F72F522B23}" srcOrd="1" destOrd="0" presId="urn:microsoft.com/office/officeart/2005/8/layout/orgChart1"/>
    <dgm:cxn modelId="{18FB65DA-5772-B44A-81C7-775B37CB107F}" type="presParOf" srcId="{9B8F5FA4-2F57-0945-B033-F3F72F522B23}" destId="{B4FF285E-B0A0-C54A-AD6F-1FF6906E4022}" srcOrd="0" destOrd="0" presId="urn:microsoft.com/office/officeart/2005/8/layout/orgChart1"/>
    <dgm:cxn modelId="{C94F7420-BDB0-0D4D-AD0F-DC7AC1351F65}" type="presParOf" srcId="{9B8F5FA4-2F57-0945-B033-F3F72F522B23}" destId="{8E9354C3-B94E-FD48-9F17-BD34F70D3FE3}" srcOrd="1" destOrd="0" presId="urn:microsoft.com/office/officeart/2005/8/layout/orgChart1"/>
    <dgm:cxn modelId="{B4FC01DF-227E-9240-B975-5AAC65CBD1B1}" type="presParOf" srcId="{8E9354C3-B94E-FD48-9F17-BD34F70D3FE3}" destId="{645CC01B-6F82-C14F-AA19-2C22DAA37507}" srcOrd="0" destOrd="0" presId="urn:microsoft.com/office/officeart/2005/8/layout/orgChart1"/>
    <dgm:cxn modelId="{96D7B3C5-CB0C-D44B-81CD-31A9D88AD5DD}" type="presParOf" srcId="{645CC01B-6F82-C14F-AA19-2C22DAA37507}" destId="{A1947497-6D4A-0548-9A0D-7E4163736F01}" srcOrd="0" destOrd="0" presId="urn:microsoft.com/office/officeart/2005/8/layout/orgChart1"/>
    <dgm:cxn modelId="{B3871603-6961-9A41-8E0D-4921A6FDD4E0}" type="presParOf" srcId="{645CC01B-6F82-C14F-AA19-2C22DAA37507}" destId="{1020A0C6-B53A-664C-9C87-272828A7D2A9}" srcOrd="1" destOrd="0" presId="urn:microsoft.com/office/officeart/2005/8/layout/orgChart1"/>
    <dgm:cxn modelId="{D15ABC4A-F2F4-1F46-B4F8-334BEFA2FC6D}" type="presParOf" srcId="{8E9354C3-B94E-FD48-9F17-BD34F70D3FE3}" destId="{6D80FB4B-71E0-F44C-8E6C-8DA0912D795F}" srcOrd="1" destOrd="0" presId="urn:microsoft.com/office/officeart/2005/8/layout/orgChart1"/>
    <dgm:cxn modelId="{559F09E7-D9EC-824D-9AEC-199CCD91E33C}" type="presParOf" srcId="{8E9354C3-B94E-FD48-9F17-BD34F70D3FE3}" destId="{685BB6DC-8994-6E4A-9BD7-FF906CA684E2}" srcOrd="2" destOrd="0" presId="urn:microsoft.com/office/officeart/2005/8/layout/orgChart1"/>
    <dgm:cxn modelId="{14006DA9-E5D8-F54E-AAB5-150DD58932C5}" type="presParOf" srcId="{F1155D49-7A2E-BE45-8FDF-3C7493C8C4E0}" destId="{D6F48479-832B-BC4B-B021-D57133D157C9}" srcOrd="2" destOrd="0" presId="urn:microsoft.com/office/officeart/2005/8/layout/orgChart1"/>
    <dgm:cxn modelId="{AB6E2ECC-3B83-5041-B8FC-863997C7C49C}" type="presParOf" srcId="{CBC44882-21AA-4C17-849C-D9C786CEEDB2}" destId="{EA281039-C4FE-49BC-B3AA-ED7A04EBF118}" srcOrd="2" destOrd="0" presId="urn:microsoft.com/office/officeart/2005/8/layout/orgChart1"/>
    <dgm:cxn modelId="{C7607E1E-2C16-F94A-9951-1F3341CF060A}" type="presParOf" srcId="{EA281039-C4FE-49BC-B3AA-ED7A04EBF118}" destId="{6DEFF160-0C56-2640-B557-C4FAEE8332AC}" srcOrd="0" destOrd="0" presId="urn:microsoft.com/office/officeart/2005/8/layout/orgChart1"/>
    <dgm:cxn modelId="{F2C785E9-2AAD-9D44-B703-1F5C3892F349}" type="presParOf" srcId="{EA281039-C4FE-49BC-B3AA-ED7A04EBF118}" destId="{8C3A8C7C-A4EC-4A45-9506-455B47ABF005}" srcOrd="1" destOrd="0" presId="urn:microsoft.com/office/officeart/2005/8/layout/orgChart1"/>
    <dgm:cxn modelId="{5CDE615E-F1A6-2242-A7B4-62E61734DA56}" type="presParOf" srcId="{8C3A8C7C-A4EC-4A45-9506-455B47ABF005}" destId="{D3FF6EA8-92DE-1742-A5C6-12FB18D18D9D}" srcOrd="0" destOrd="0" presId="urn:microsoft.com/office/officeart/2005/8/layout/orgChart1"/>
    <dgm:cxn modelId="{3DCDFEBB-6941-8440-8AE7-AD8B7C87C5E5}" type="presParOf" srcId="{D3FF6EA8-92DE-1742-A5C6-12FB18D18D9D}" destId="{DF2EA0FA-FFD3-EF43-9F8E-675853CE7BD6}" srcOrd="0" destOrd="0" presId="urn:microsoft.com/office/officeart/2005/8/layout/orgChart1"/>
    <dgm:cxn modelId="{76314329-30D3-FB40-A070-CB49A9A9C109}" type="presParOf" srcId="{D3FF6EA8-92DE-1742-A5C6-12FB18D18D9D}" destId="{3137947B-486E-8F48-A26D-63C4EB854CE4}" srcOrd="1" destOrd="0" presId="urn:microsoft.com/office/officeart/2005/8/layout/orgChart1"/>
    <dgm:cxn modelId="{100CFD88-535B-1349-87CC-27E637BD40DD}" type="presParOf" srcId="{8C3A8C7C-A4EC-4A45-9506-455B47ABF005}" destId="{3368BE9A-0261-A844-A490-465B6A85E2A8}" srcOrd="1" destOrd="0" presId="urn:microsoft.com/office/officeart/2005/8/layout/orgChart1"/>
    <dgm:cxn modelId="{B31B0DC2-BC03-954A-A4D6-2B1FF929CE9B}" type="presParOf" srcId="{8C3A8C7C-A4EC-4A45-9506-455B47ABF005}" destId="{7F272411-DA91-F74E-B0CB-A40FAB117E2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EFF160-0C56-2640-B557-C4FAEE8332AC}">
      <dsp:nvSpPr>
        <dsp:cNvPr id="0" name=""/>
        <dsp:cNvSpPr/>
      </dsp:nvSpPr>
      <dsp:spPr>
        <a:xfrm>
          <a:off x="6118158" y="447611"/>
          <a:ext cx="93682" cy="410417"/>
        </a:xfrm>
        <a:custGeom>
          <a:avLst/>
          <a:gdLst/>
          <a:ahLst/>
          <a:cxnLst/>
          <a:rect l="0" t="0" r="0" b="0"/>
          <a:pathLst>
            <a:path>
              <a:moveTo>
                <a:pt x="93682" y="0"/>
              </a:moveTo>
              <a:lnTo>
                <a:pt x="93682" y="410417"/>
              </a:lnTo>
              <a:lnTo>
                <a:pt x="0" y="410417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FF285E-B0A0-C54A-AD6F-1FF6906E4022}">
      <dsp:nvSpPr>
        <dsp:cNvPr id="0" name=""/>
        <dsp:cNvSpPr/>
      </dsp:nvSpPr>
      <dsp:spPr>
        <a:xfrm>
          <a:off x="8982158" y="1714552"/>
          <a:ext cx="133831" cy="410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417"/>
              </a:lnTo>
              <a:lnTo>
                <a:pt x="133831" y="410417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3335B8-BAFC-1D43-A415-1D94B4987C6A}">
      <dsp:nvSpPr>
        <dsp:cNvPr id="0" name=""/>
        <dsp:cNvSpPr/>
      </dsp:nvSpPr>
      <dsp:spPr>
        <a:xfrm>
          <a:off x="6211841" y="447611"/>
          <a:ext cx="3127202" cy="820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7152"/>
              </a:lnTo>
              <a:lnTo>
                <a:pt x="3127202" y="727152"/>
              </a:lnTo>
              <a:lnTo>
                <a:pt x="3127202" y="820834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E37CC1-8302-2B4C-8422-168DDA56B6D7}">
      <dsp:nvSpPr>
        <dsp:cNvPr id="0" name=""/>
        <dsp:cNvSpPr/>
      </dsp:nvSpPr>
      <dsp:spPr>
        <a:xfrm>
          <a:off x="6863155" y="1714552"/>
          <a:ext cx="1619364" cy="1873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682"/>
              </a:lnTo>
              <a:lnTo>
                <a:pt x="1619364" y="93682"/>
              </a:lnTo>
              <a:lnTo>
                <a:pt x="1619364" y="187364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6663EF-210D-324F-81E8-492CDD57D2AC}">
      <dsp:nvSpPr>
        <dsp:cNvPr id="0" name=""/>
        <dsp:cNvSpPr/>
      </dsp:nvSpPr>
      <dsp:spPr>
        <a:xfrm>
          <a:off x="6863155" y="1714552"/>
          <a:ext cx="539788" cy="1873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682"/>
              </a:lnTo>
              <a:lnTo>
                <a:pt x="539788" y="93682"/>
              </a:lnTo>
              <a:lnTo>
                <a:pt x="539788" y="187364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C52493-E79F-5E47-B8FE-4A8C74645BFF}">
      <dsp:nvSpPr>
        <dsp:cNvPr id="0" name=""/>
        <dsp:cNvSpPr/>
      </dsp:nvSpPr>
      <dsp:spPr>
        <a:xfrm>
          <a:off x="5966482" y="2348022"/>
          <a:ext cx="133831" cy="410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417"/>
              </a:lnTo>
              <a:lnTo>
                <a:pt x="133831" y="410417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C1C72E-126C-D64D-9BC4-2122183FB36A}">
      <dsp:nvSpPr>
        <dsp:cNvPr id="0" name=""/>
        <dsp:cNvSpPr/>
      </dsp:nvSpPr>
      <dsp:spPr>
        <a:xfrm>
          <a:off x="6323367" y="1714552"/>
          <a:ext cx="539788" cy="187364"/>
        </a:xfrm>
        <a:custGeom>
          <a:avLst/>
          <a:gdLst/>
          <a:ahLst/>
          <a:cxnLst/>
          <a:rect l="0" t="0" r="0" b="0"/>
          <a:pathLst>
            <a:path>
              <a:moveTo>
                <a:pt x="539788" y="0"/>
              </a:moveTo>
              <a:lnTo>
                <a:pt x="539788" y="93682"/>
              </a:lnTo>
              <a:lnTo>
                <a:pt x="0" y="93682"/>
              </a:lnTo>
              <a:lnTo>
                <a:pt x="0" y="187364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2A83C-99E4-E44A-A702-D8C695F23D7D}">
      <dsp:nvSpPr>
        <dsp:cNvPr id="0" name=""/>
        <dsp:cNvSpPr/>
      </dsp:nvSpPr>
      <dsp:spPr>
        <a:xfrm>
          <a:off x="4886906" y="2348022"/>
          <a:ext cx="133831" cy="1677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7358"/>
              </a:lnTo>
              <a:lnTo>
                <a:pt x="133831" y="1677358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A3BF10-F458-3347-A76F-50779DC3734F}">
      <dsp:nvSpPr>
        <dsp:cNvPr id="0" name=""/>
        <dsp:cNvSpPr/>
      </dsp:nvSpPr>
      <dsp:spPr>
        <a:xfrm>
          <a:off x="4886906" y="2348022"/>
          <a:ext cx="133831" cy="1043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3887"/>
              </a:lnTo>
              <a:lnTo>
                <a:pt x="133831" y="1043887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8234AB-DDCB-064A-8A67-0C18F24588E1}">
      <dsp:nvSpPr>
        <dsp:cNvPr id="0" name=""/>
        <dsp:cNvSpPr/>
      </dsp:nvSpPr>
      <dsp:spPr>
        <a:xfrm>
          <a:off x="4886906" y="2348022"/>
          <a:ext cx="133831" cy="410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417"/>
              </a:lnTo>
              <a:lnTo>
                <a:pt x="133831" y="410417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5E63A-0C35-4E2C-9D7B-78954A0A554E}">
      <dsp:nvSpPr>
        <dsp:cNvPr id="0" name=""/>
        <dsp:cNvSpPr/>
      </dsp:nvSpPr>
      <dsp:spPr>
        <a:xfrm>
          <a:off x="5243791" y="1714552"/>
          <a:ext cx="1619364" cy="187364"/>
        </a:xfrm>
        <a:custGeom>
          <a:avLst/>
          <a:gdLst/>
          <a:ahLst/>
          <a:cxnLst/>
          <a:rect l="0" t="0" r="0" b="0"/>
          <a:pathLst>
            <a:path>
              <a:moveTo>
                <a:pt x="1619364" y="0"/>
              </a:moveTo>
              <a:lnTo>
                <a:pt x="1619364" y="93682"/>
              </a:lnTo>
              <a:lnTo>
                <a:pt x="0" y="93682"/>
              </a:lnTo>
              <a:lnTo>
                <a:pt x="0" y="187364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C2F332-944C-4E18-B2F6-477E48AACA8A}">
      <dsp:nvSpPr>
        <dsp:cNvPr id="0" name=""/>
        <dsp:cNvSpPr/>
      </dsp:nvSpPr>
      <dsp:spPr>
        <a:xfrm>
          <a:off x="6211841" y="447611"/>
          <a:ext cx="651314" cy="820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7152"/>
              </a:lnTo>
              <a:lnTo>
                <a:pt x="651314" y="727152"/>
              </a:lnTo>
              <a:lnTo>
                <a:pt x="651314" y="820834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2B6A0-63B7-5B46-8AD2-49995DF2FC5B}">
      <dsp:nvSpPr>
        <dsp:cNvPr id="0" name=""/>
        <dsp:cNvSpPr/>
      </dsp:nvSpPr>
      <dsp:spPr>
        <a:xfrm>
          <a:off x="3807330" y="2348022"/>
          <a:ext cx="133831" cy="410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417"/>
              </a:lnTo>
              <a:lnTo>
                <a:pt x="133831" y="410417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4B205D-116D-D24E-9E03-B155A4E7AC57}">
      <dsp:nvSpPr>
        <dsp:cNvPr id="0" name=""/>
        <dsp:cNvSpPr/>
      </dsp:nvSpPr>
      <dsp:spPr>
        <a:xfrm>
          <a:off x="3084638" y="1714552"/>
          <a:ext cx="1079576" cy="1873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682"/>
              </a:lnTo>
              <a:lnTo>
                <a:pt x="1079576" y="93682"/>
              </a:lnTo>
              <a:lnTo>
                <a:pt x="1079576" y="187364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CCE3AD-2826-E048-A399-FD705E7779A3}">
      <dsp:nvSpPr>
        <dsp:cNvPr id="0" name=""/>
        <dsp:cNvSpPr/>
      </dsp:nvSpPr>
      <dsp:spPr>
        <a:xfrm>
          <a:off x="2727754" y="2348022"/>
          <a:ext cx="133831" cy="2944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4298"/>
              </a:lnTo>
              <a:lnTo>
                <a:pt x="133831" y="2944298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E993CA-7A2A-724B-B17B-8BAA40B2B6FE}">
      <dsp:nvSpPr>
        <dsp:cNvPr id="0" name=""/>
        <dsp:cNvSpPr/>
      </dsp:nvSpPr>
      <dsp:spPr>
        <a:xfrm>
          <a:off x="2727754" y="2348022"/>
          <a:ext cx="133831" cy="2310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0828"/>
              </a:lnTo>
              <a:lnTo>
                <a:pt x="133831" y="2310828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E92EE5-4203-7349-88B9-1729C63E89EA}">
      <dsp:nvSpPr>
        <dsp:cNvPr id="0" name=""/>
        <dsp:cNvSpPr/>
      </dsp:nvSpPr>
      <dsp:spPr>
        <a:xfrm>
          <a:off x="2727754" y="2348022"/>
          <a:ext cx="133831" cy="1677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7358"/>
              </a:lnTo>
              <a:lnTo>
                <a:pt x="133831" y="1677358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BB83B8-DC72-534B-9E6A-6EF096664C5F}">
      <dsp:nvSpPr>
        <dsp:cNvPr id="0" name=""/>
        <dsp:cNvSpPr/>
      </dsp:nvSpPr>
      <dsp:spPr>
        <a:xfrm>
          <a:off x="2727754" y="2348022"/>
          <a:ext cx="133831" cy="1043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3887"/>
              </a:lnTo>
              <a:lnTo>
                <a:pt x="133831" y="1043887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99F720-09CD-AF48-BBB0-42743BF7C5A6}">
      <dsp:nvSpPr>
        <dsp:cNvPr id="0" name=""/>
        <dsp:cNvSpPr/>
      </dsp:nvSpPr>
      <dsp:spPr>
        <a:xfrm>
          <a:off x="2727754" y="2348022"/>
          <a:ext cx="133831" cy="410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417"/>
              </a:lnTo>
              <a:lnTo>
                <a:pt x="133831" y="410417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A7276-559A-0F4A-9F0A-B053D2827931}">
      <dsp:nvSpPr>
        <dsp:cNvPr id="0" name=""/>
        <dsp:cNvSpPr/>
      </dsp:nvSpPr>
      <dsp:spPr>
        <a:xfrm>
          <a:off x="3038918" y="1714552"/>
          <a:ext cx="91440" cy="1873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364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3F48DF-5A37-C447-A333-8632FA089AC5}">
      <dsp:nvSpPr>
        <dsp:cNvPr id="0" name=""/>
        <dsp:cNvSpPr/>
      </dsp:nvSpPr>
      <dsp:spPr>
        <a:xfrm>
          <a:off x="1648178" y="2348022"/>
          <a:ext cx="133831" cy="2310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0828"/>
              </a:lnTo>
              <a:lnTo>
                <a:pt x="133831" y="2310828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6BD700-A62D-0C44-9530-EA82C1BE50BA}">
      <dsp:nvSpPr>
        <dsp:cNvPr id="0" name=""/>
        <dsp:cNvSpPr/>
      </dsp:nvSpPr>
      <dsp:spPr>
        <a:xfrm>
          <a:off x="1648178" y="2348022"/>
          <a:ext cx="133831" cy="1677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7358"/>
              </a:lnTo>
              <a:lnTo>
                <a:pt x="133831" y="1677358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C8D8E-2F7F-CA4B-B293-2E1A2680DD62}">
      <dsp:nvSpPr>
        <dsp:cNvPr id="0" name=""/>
        <dsp:cNvSpPr/>
      </dsp:nvSpPr>
      <dsp:spPr>
        <a:xfrm>
          <a:off x="1648178" y="2348022"/>
          <a:ext cx="133831" cy="1043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3887"/>
              </a:lnTo>
              <a:lnTo>
                <a:pt x="133831" y="1043887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AAB786-7FB7-AB48-A6E0-789828469E7B}">
      <dsp:nvSpPr>
        <dsp:cNvPr id="0" name=""/>
        <dsp:cNvSpPr/>
      </dsp:nvSpPr>
      <dsp:spPr>
        <a:xfrm>
          <a:off x="1648178" y="2348022"/>
          <a:ext cx="133831" cy="410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417"/>
              </a:lnTo>
              <a:lnTo>
                <a:pt x="133831" y="410417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69CB2-4E67-4995-BD0C-79A9C58BF014}">
      <dsp:nvSpPr>
        <dsp:cNvPr id="0" name=""/>
        <dsp:cNvSpPr/>
      </dsp:nvSpPr>
      <dsp:spPr>
        <a:xfrm>
          <a:off x="2005062" y="1714552"/>
          <a:ext cx="1079576" cy="187364"/>
        </a:xfrm>
        <a:custGeom>
          <a:avLst/>
          <a:gdLst/>
          <a:ahLst/>
          <a:cxnLst/>
          <a:rect l="0" t="0" r="0" b="0"/>
          <a:pathLst>
            <a:path>
              <a:moveTo>
                <a:pt x="1079576" y="0"/>
              </a:moveTo>
              <a:lnTo>
                <a:pt x="1079576" y="93682"/>
              </a:lnTo>
              <a:lnTo>
                <a:pt x="0" y="93682"/>
              </a:lnTo>
              <a:lnTo>
                <a:pt x="0" y="187364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EC859-7248-4FBE-AAC0-34E59A4B5E3A}">
      <dsp:nvSpPr>
        <dsp:cNvPr id="0" name=""/>
        <dsp:cNvSpPr/>
      </dsp:nvSpPr>
      <dsp:spPr>
        <a:xfrm>
          <a:off x="3084638" y="447611"/>
          <a:ext cx="3127202" cy="820834"/>
        </a:xfrm>
        <a:custGeom>
          <a:avLst/>
          <a:gdLst/>
          <a:ahLst/>
          <a:cxnLst/>
          <a:rect l="0" t="0" r="0" b="0"/>
          <a:pathLst>
            <a:path>
              <a:moveTo>
                <a:pt x="3127202" y="0"/>
              </a:moveTo>
              <a:lnTo>
                <a:pt x="3127202" y="727152"/>
              </a:lnTo>
              <a:lnTo>
                <a:pt x="0" y="727152"/>
              </a:lnTo>
              <a:lnTo>
                <a:pt x="0" y="820834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C8FE8C-3EAF-4DCB-B78C-936D0F26F435}">
      <dsp:nvSpPr>
        <dsp:cNvPr id="0" name=""/>
        <dsp:cNvSpPr/>
      </dsp:nvSpPr>
      <dsp:spPr>
        <a:xfrm>
          <a:off x="5765735" y="1505"/>
          <a:ext cx="892211" cy="4461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Tequila Lamar</a:t>
          </a:r>
          <a:br>
            <a:rPr lang="en-US" sz="600" kern="1200" dirty="0" smtClean="0"/>
          </a:br>
          <a:r>
            <a:rPr lang="en-US" sz="600" kern="1200" dirty="0" smtClean="0"/>
            <a:t>Interim Head of School</a:t>
          </a:r>
          <a:endParaRPr lang="en-US" sz="600" kern="1200" dirty="0"/>
        </a:p>
      </dsp:txBody>
      <dsp:txXfrm>
        <a:off x="5765735" y="1505"/>
        <a:ext cx="892211" cy="446105"/>
      </dsp:txXfrm>
    </dsp:sp>
    <dsp:sp modelId="{EB12E4D8-E7F1-4C62-B520-31141AFC5A55}">
      <dsp:nvSpPr>
        <dsp:cNvPr id="0" name=""/>
        <dsp:cNvSpPr/>
      </dsp:nvSpPr>
      <dsp:spPr>
        <a:xfrm>
          <a:off x="2638533" y="1268446"/>
          <a:ext cx="892211" cy="4461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Cynthia</a:t>
          </a:r>
          <a:r>
            <a:rPr lang="en-US" sz="600" kern="1200" baseline="0" dirty="0" smtClean="0"/>
            <a:t> Hudson,</a:t>
          </a:r>
          <a:endParaRPr lang="en-US" sz="600" kern="120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Principal, K-8</a:t>
          </a:r>
          <a:endParaRPr lang="en-US" sz="600" kern="1200" dirty="0"/>
        </a:p>
      </dsp:txBody>
      <dsp:txXfrm>
        <a:off x="2638533" y="1268446"/>
        <a:ext cx="892211" cy="446105"/>
      </dsp:txXfrm>
    </dsp:sp>
    <dsp:sp modelId="{230D7DAA-94E0-462D-B5DB-F05944C037A5}">
      <dsp:nvSpPr>
        <dsp:cNvPr id="0" name=""/>
        <dsp:cNvSpPr/>
      </dsp:nvSpPr>
      <dsp:spPr>
        <a:xfrm>
          <a:off x="1558956" y="1901916"/>
          <a:ext cx="892211" cy="4461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err="1" smtClean="0"/>
            <a:t>Kimberlie</a:t>
          </a:r>
          <a:r>
            <a:rPr lang="en-US" sz="600" kern="1200" dirty="0" smtClean="0"/>
            <a:t> Gibson,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Asst.</a:t>
          </a:r>
          <a:r>
            <a:rPr lang="en-US" sz="600" kern="1200" baseline="0" dirty="0" smtClean="0"/>
            <a:t> Principal, </a:t>
          </a:r>
          <a:r>
            <a:rPr lang="en-US" sz="600" kern="1200" dirty="0" smtClean="0"/>
            <a:t>Curriculum</a:t>
          </a:r>
          <a:r>
            <a:rPr lang="en-US" sz="600" kern="1200" dirty="0" smtClean="0"/>
            <a:t>,</a:t>
          </a:r>
          <a:r>
            <a:rPr lang="en-US" sz="600" kern="1200" baseline="0" dirty="0" smtClean="0"/>
            <a:t> Instruction, &amp; Assessment</a:t>
          </a:r>
        </a:p>
      </dsp:txBody>
      <dsp:txXfrm>
        <a:off x="1558956" y="1901916"/>
        <a:ext cx="892211" cy="446105"/>
      </dsp:txXfrm>
    </dsp:sp>
    <dsp:sp modelId="{38AC273C-437F-A743-9230-B18D2575E321}">
      <dsp:nvSpPr>
        <dsp:cNvPr id="0" name=""/>
        <dsp:cNvSpPr/>
      </dsp:nvSpPr>
      <dsp:spPr>
        <a:xfrm>
          <a:off x="1782009" y="2535387"/>
          <a:ext cx="892211" cy="4461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err="1" smtClean="0"/>
            <a:t>Yaasmeen</a:t>
          </a:r>
          <a:r>
            <a:rPr lang="en-US" sz="600" kern="1200" dirty="0" smtClean="0"/>
            <a:t> </a:t>
          </a:r>
          <a:r>
            <a:rPr lang="en-US" sz="600" kern="1200" dirty="0" err="1" smtClean="0"/>
            <a:t>Shahid</a:t>
          </a:r>
          <a:r>
            <a:rPr lang="en-US" sz="600" kern="1200" dirty="0" smtClean="0"/>
            <a:t>,</a:t>
          </a:r>
          <a:r>
            <a:rPr lang="en-US" sz="600" kern="1200" baseline="0" dirty="0" smtClean="0"/>
            <a:t>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Academic Coach, ELA</a:t>
          </a:r>
          <a:endParaRPr lang="en-US" sz="600" kern="1200" dirty="0"/>
        </a:p>
      </dsp:txBody>
      <dsp:txXfrm>
        <a:off x="1782009" y="2535387"/>
        <a:ext cx="892211" cy="446105"/>
      </dsp:txXfrm>
    </dsp:sp>
    <dsp:sp modelId="{71B9EFC1-A6F4-8A42-8663-5112D7B21727}">
      <dsp:nvSpPr>
        <dsp:cNvPr id="0" name=""/>
        <dsp:cNvSpPr/>
      </dsp:nvSpPr>
      <dsp:spPr>
        <a:xfrm>
          <a:off x="1782009" y="3168857"/>
          <a:ext cx="892211" cy="4461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Abigail</a:t>
          </a:r>
          <a:r>
            <a:rPr lang="en-US" sz="600" kern="1200" baseline="0" dirty="0" smtClean="0"/>
            <a:t> McCann,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Academic Coach, Math</a:t>
          </a:r>
          <a:endParaRPr lang="en-US" sz="600" kern="1200" baseline="0" dirty="0" smtClean="0"/>
        </a:p>
      </dsp:txBody>
      <dsp:txXfrm>
        <a:off x="1782009" y="3168857"/>
        <a:ext cx="892211" cy="446105"/>
      </dsp:txXfrm>
    </dsp:sp>
    <dsp:sp modelId="{C6D2AF53-9735-3649-813C-E20A4708A11D}">
      <dsp:nvSpPr>
        <dsp:cNvPr id="0" name=""/>
        <dsp:cNvSpPr/>
      </dsp:nvSpPr>
      <dsp:spPr>
        <a:xfrm>
          <a:off x="1782009" y="3802327"/>
          <a:ext cx="892211" cy="4461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/>
            <a:t>Ashley Gladden,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/>
            <a:t>Academic Coach, Science/Social Studies</a:t>
          </a:r>
        </a:p>
      </dsp:txBody>
      <dsp:txXfrm>
        <a:off x="1782009" y="3802327"/>
        <a:ext cx="892211" cy="446105"/>
      </dsp:txXfrm>
    </dsp:sp>
    <dsp:sp modelId="{777734F8-C8CC-D64B-A1A2-AF1C54FEBD24}">
      <dsp:nvSpPr>
        <dsp:cNvPr id="0" name=""/>
        <dsp:cNvSpPr/>
      </dsp:nvSpPr>
      <dsp:spPr>
        <a:xfrm>
          <a:off x="1782009" y="4435798"/>
          <a:ext cx="892211" cy="4461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Christina </a:t>
          </a:r>
          <a:r>
            <a:rPr lang="en-US" sz="600" kern="1200" dirty="0" err="1" smtClean="0"/>
            <a:t>Sherard</a:t>
          </a:r>
          <a:r>
            <a:rPr lang="en-US" sz="600" kern="1200" dirty="0" smtClean="0"/>
            <a:t>, RTI/SST Coordinator</a:t>
          </a:r>
          <a:endParaRPr lang="en-US" sz="600" kern="1200" dirty="0"/>
        </a:p>
      </dsp:txBody>
      <dsp:txXfrm>
        <a:off x="1782009" y="4435798"/>
        <a:ext cx="892211" cy="446105"/>
      </dsp:txXfrm>
    </dsp:sp>
    <dsp:sp modelId="{2ADB5CEE-4AA8-FA49-A100-405C9A0C96E2}">
      <dsp:nvSpPr>
        <dsp:cNvPr id="0" name=""/>
        <dsp:cNvSpPr/>
      </dsp:nvSpPr>
      <dsp:spPr>
        <a:xfrm>
          <a:off x="2638533" y="1901916"/>
          <a:ext cx="892211" cy="4461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Julien </a:t>
          </a:r>
          <a:r>
            <a:rPr lang="en-US" sz="600" kern="1200" dirty="0" err="1" smtClean="0"/>
            <a:t>Siah</a:t>
          </a:r>
          <a:r>
            <a:rPr lang="en-US" sz="600" kern="1200" dirty="0" smtClean="0"/>
            <a:t>,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Asst. Principal,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Student </a:t>
          </a:r>
          <a:r>
            <a:rPr lang="en-US" sz="600" kern="1200" dirty="0" smtClean="0"/>
            <a:t>Life &amp; Leadership</a:t>
          </a:r>
          <a:endParaRPr lang="en-US" sz="600" kern="1200" baseline="0" dirty="0" smtClean="0"/>
        </a:p>
      </dsp:txBody>
      <dsp:txXfrm>
        <a:off x="2638533" y="1901916"/>
        <a:ext cx="892211" cy="446105"/>
      </dsp:txXfrm>
    </dsp:sp>
    <dsp:sp modelId="{35C54450-F0D0-814A-8809-FA95F567B7E2}">
      <dsp:nvSpPr>
        <dsp:cNvPr id="0" name=""/>
        <dsp:cNvSpPr/>
      </dsp:nvSpPr>
      <dsp:spPr>
        <a:xfrm>
          <a:off x="2861586" y="2535387"/>
          <a:ext cx="892211" cy="4461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/>
            <a:t>Angel Hendricks,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/>
            <a:t>Dean of Students</a:t>
          </a:r>
        </a:p>
      </dsp:txBody>
      <dsp:txXfrm>
        <a:off x="2861586" y="2535387"/>
        <a:ext cx="892211" cy="446105"/>
      </dsp:txXfrm>
    </dsp:sp>
    <dsp:sp modelId="{0DCC521A-5E55-3D47-BF5C-BB6F8B617598}">
      <dsp:nvSpPr>
        <dsp:cNvPr id="0" name=""/>
        <dsp:cNvSpPr/>
      </dsp:nvSpPr>
      <dsp:spPr>
        <a:xfrm>
          <a:off x="2861586" y="3168857"/>
          <a:ext cx="892211" cy="4461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err="1" smtClean="0"/>
            <a:t>LeCrisha</a:t>
          </a:r>
          <a:r>
            <a:rPr lang="en-US" sz="600" kern="1200" baseline="0" dirty="0" smtClean="0"/>
            <a:t> Webb,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/>
            <a:t>Counselor, K-4</a:t>
          </a:r>
        </a:p>
      </dsp:txBody>
      <dsp:txXfrm>
        <a:off x="2861586" y="3168857"/>
        <a:ext cx="892211" cy="446105"/>
      </dsp:txXfrm>
    </dsp:sp>
    <dsp:sp modelId="{C044C5D8-29F0-844B-9918-CAB2843EF058}">
      <dsp:nvSpPr>
        <dsp:cNvPr id="0" name=""/>
        <dsp:cNvSpPr/>
      </dsp:nvSpPr>
      <dsp:spPr>
        <a:xfrm>
          <a:off x="2861586" y="3802327"/>
          <a:ext cx="892211" cy="4461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/>
            <a:t>Grace </a:t>
          </a:r>
          <a:r>
            <a:rPr lang="en-US" sz="600" kern="1200" baseline="0" dirty="0" err="1" smtClean="0"/>
            <a:t>Pniewski</a:t>
          </a:r>
          <a:r>
            <a:rPr lang="en-US" sz="600" kern="1200" baseline="0" dirty="0" smtClean="0"/>
            <a:t>,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/>
            <a:t>Counselor, 6-8</a:t>
          </a:r>
        </a:p>
      </dsp:txBody>
      <dsp:txXfrm>
        <a:off x="2861586" y="3802327"/>
        <a:ext cx="892211" cy="446105"/>
      </dsp:txXfrm>
    </dsp:sp>
    <dsp:sp modelId="{33250A9E-B996-8C42-977E-00DEB3C143ED}">
      <dsp:nvSpPr>
        <dsp:cNvPr id="0" name=""/>
        <dsp:cNvSpPr/>
      </dsp:nvSpPr>
      <dsp:spPr>
        <a:xfrm>
          <a:off x="2861586" y="4435798"/>
          <a:ext cx="892211" cy="4461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err="1" smtClean="0"/>
            <a:t>Shava</a:t>
          </a:r>
          <a:r>
            <a:rPr lang="en-US" sz="600" kern="1200" baseline="0" dirty="0" smtClean="0"/>
            <a:t> Cureton-Clark,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/>
            <a:t>Social Worker</a:t>
          </a:r>
        </a:p>
      </dsp:txBody>
      <dsp:txXfrm>
        <a:off x="2861586" y="4435798"/>
        <a:ext cx="892211" cy="446105"/>
      </dsp:txXfrm>
    </dsp:sp>
    <dsp:sp modelId="{604BA21F-45EB-1D46-B964-14651584FC78}">
      <dsp:nvSpPr>
        <dsp:cNvPr id="0" name=""/>
        <dsp:cNvSpPr/>
      </dsp:nvSpPr>
      <dsp:spPr>
        <a:xfrm>
          <a:off x="2861586" y="5069268"/>
          <a:ext cx="892211" cy="4461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Paul Skowronski, Athletic/Wellness Director</a:t>
          </a:r>
        </a:p>
      </dsp:txBody>
      <dsp:txXfrm>
        <a:off x="2861586" y="5069268"/>
        <a:ext cx="892211" cy="446105"/>
      </dsp:txXfrm>
    </dsp:sp>
    <dsp:sp modelId="{471C3DF5-70D3-BD46-B4EB-68632A0E141D}">
      <dsp:nvSpPr>
        <dsp:cNvPr id="0" name=""/>
        <dsp:cNvSpPr/>
      </dsp:nvSpPr>
      <dsp:spPr>
        <a:xfrm>
          <a:off x="3718109" y="1901916"/>
          <a:ext cx="892211" cy="4461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err="1" smtClean="0"/>
            <a:t>Ereco</a:t>
          </a:r>
          <a:r>
            <a:rPr lang="en-US" sz="600" kern="1200" baseline="0" dirty="0" smtClean="0"/>
            <a:t> Maddox,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/>
            <a:t>Asst. Principal,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/>
            <a:t>Student </a:t>
          </a:r>
          <a:r>
            <a:rPr lang="en-US" sz="600" kern="1200" baseline="0" dirty="0" smtClean="0"/>
            <a:t>Support </a:t>
          </a:r>
          <a:r>
            <a:rPr lang="en-US" sz="600" kern="1200" baseline="0" dirty="0" smtClean="0"/>
            <a:t>Services</a:t>
          </a:r>
          <a:endParaRPr lang="en-US" sz="600" kern="1200" baseline="0" dirty="0" smtClean="0"/>
        </a:p>
      </dsp:txBody>
      <dsp:txXfrm>
        <a:off x="3718109" y="1901916"/>
        <a:ext cx="892211" cy="446105"/>
      </dsp:txXfrm>
    </dsp:sp>
    <dsp:sp modelId="{835174C6-73F7-044C-A504-FE67E8A2EBF9}">
      <dsp:nvSpPr>
        <dsp:cNvPr id="0" name=""/>
        <dsp:cNvSpPr/>
      </dsp:nvSpPr>
      <dsp:spPr>
        <a:xfrm>
          <a:off x="3941162" y="2535387"/>
          <a:ext cx="892211" cy="4461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/>
            <a:t>Erika Hall, DSE Lead</a:t>
          </a:r>
        </a:p>
      </dsp:txBody>
      <dsp:txXfrm>
        <a:off x="3941162" y="2535387"/>
        <a:ext cx="892211" cy="446105"/>
      </dsp:txXfrm>
    </dsp:sp>
    <dsp:sp modelId="{656D84FE-6DC9-4D63-AC76-2776179517B6}">
      <dsp:nvSpPr>
        <dsp:cNvPr id="0" name=""/>
        <dsp:cNvSpPr/>
      </dsp:nvSpPr>
      <dsp:spPr>
        <a:xfrm>
          <a:off x="6417049" y="1268446"/>
          <a:ext cx="892211" cy="4461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Antonio </a:t>
          </a:r>
          <a:r>
            <a:rPr lang="en-US" sz="600" kern="1200" dirty="0" err="1" smtClean="0"/>
            <a:t>Raymo</a:t>
          </a:r>
          <a:r>
            <a:rPr lang="en-US" sz="600" kern="1200" dirty="0" smtClean="0"/>
            <a:t>,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CFO</a:t>
          </a:r>
          <a:endParaRPr lang="en-US" sz="600" kern="1200" dirty="0"/>
        </a:p>
      </dsp:txBody>
      <dsp:txXfrm>
        <a:off x="6417049" y="1268446"/>
        <a:ext cx="892211" cy="446105"/>
      </dsp:txXfrm>
    </dsp:sp>
    <dsp:sp modelId="{F1D450C0-CBF5-45CB-A8BF-A1E797F6C962}">
      <dsp:nvSpPr>
        <dsp:cNvPr id="0" name=""/>
        <dsp:cNvSpPr/>
      </dsp:nvSpPr>
      <dsp:spPr>
        <a:xfrm>
          <a:off x="4797685" y="1901916"/>
          <a:ext cx="892211" cy="4461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Danielle Fain,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Enrollment Manager</a:t>
          </a:r>
          <a:endParaRPr lang="en-US" sz="600" kern="1200" dirty="0"/>
        </a:p>
      </dsp:txBody>
      <dsp:txXfrm>
        <a:off x="4797685" y="1901916"/>
        <a:ext cx="892211" cy="446105"/>
      </dsp:txXfrm>
    </dsp:sp>
    <dsp:sp modelId="{E1EDC2DF-D91E-0D4F-A38E-F11DD22712EB}">
      <dsp:nvSpPr>
        <dsp:cNvPr id="0" name=""/>
        <dsp:cNvSpPr/>
      </dsp:nvSpPr>
      <dsp:spPr>
        <a:xfrm>
          <a:off x="5020738" y="2535387"/>
          <a:ext cx="892211" cy="4461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err="1" smtClean="0"/>
            <a:t>Jurea</a:t>
          </a:r>
          <a:r>
            <a:rPr lang="en-US" sz="600" kern="1200" baseline="0" dirty="0" smtClean="0"/>
            <a:t> Harris, Hero Desk Receptionist</a:t>
          </a:r>
          <a:endParaRPr lang="en-US" sz="600" kern="1200" dirty="0"/>
        </a:p>
      </dsp:txBody>
      <dsp:txXfrm>
        <a:off x="5020738" y="2535387"/>
        <a:ext cx="892211" cy="446105"/>
      </dsp:txXfrm>
    </dsp:sp>
    <dsp:sp modelId="{15F90E20-154E-7A4A-ADD3-B609814B883E}">
      <dsp:nvSpPr>
        <dsp:cNvPr id="0" name=""/>
        <dsp:cNvSpPr/>
      </dsp:nvSpPr>
      <dsp:spPr>
        <a:xfrm>
          <a:off x="5020738" y="3168857"/>
          <a:ext cx="892211" cy="4461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Toshia Meadows,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Parent Liaison</a:t>
          </a:r>
          <a:endParaRPr lang="en-US" sz="600" kern="1200" dirty="0"/>
        </a:p>
      </dsp:txBody>
      <dsp:txXfrm>
        <a:off x="5020738" y="3168857"/>
        <a:ext cx="892211" cy="446105"/>
      </dsp:txXfrm>
    </dsp:sp>
    <dsp:sp modelId="{ED47A219-B10C-5442-BE9F-3182BCA19FA0}">
      <dsp:nvSpPr>
        <dsp:cNvPr id="0" name=""/>
        <dsp:cNvSpPr/>
      </dsp:nvSpPr>
      <dsp:spPr>
        <a:xfrm>
          <a:off x="5020738" y="3802327"/>
          <a:ext cx="892211" cy="4461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Mia Evans,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 School  Nurse</a:t>
          </a:r>
          <a:endParaRPr lang="en-US" sz="600" kern="1200" dirty="0"/>
        </a:p>
      </dsp:txBody>
      <dsp:txXfrm>
        <a:off x="5020738" y="3802327"/>
        <a:ext cx="892211" cy="446105"/>
      </dsp:txXfrm>
    </dsp:sp>
    <dsp:sp modelId="{932CDDF0-C33B-9842-AD12-299704B07FA0}">
      <dsp:nvSpPr>
        <dsp:cNvPr id="0" name=""/>
        <dsp:cNvSpPr/>
      </dsp:nvSpPr>
      <dsp:spPr>
        <a:xfrm>
          <a:off x="5877261" y="1901916"/>
          <a:ext cx="892211" cy="4461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Cory</a:t>
          </a:r>
          <a:r>
            <a:rPr lang="en-US" sz="600" kern="1200" baseline="0" dirty="0" smtClean="0"/>
            <a:t> Gilmore,</a:t>
          </a:r>
          <a:endParaRPr lang="en-US" sz="600" kern="120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Facilities Manager</a:t>
          </a:r>
          <a:endParaRPr lang="en-US" sz="600" kern="1200" dirty="0"/>
        </a:p>
      </dsp:txBody>
      <dsp:txXfrm>
        <a:off x="5877261" y="1901916"/>
        <a:ext cx="892211" cy="446105"/>
      </dsp:txXfrm>
    </dsp:sp>
    <dsp:sp modelId="{EDEE29CD-DA46-7D49-ADCF-EBFD62F65804}">
      <dsp:nvSpPr>
        <dsp:cNvPr id="0" name=""/>
        <dsp:cNvSpPr/>
      </dsp:nvSpPr>
      <dsp:spPr>
        <a:xfrm>
          <a:off x="6100314" y="2535387"/>
          <a:ext cx="892211" cy="4461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FT Custodial Staff</a:t>
          </a:r>
          <a:endParaRPr lang="en-US" sz="600" kern="1200" dirty="0"/>
        </a:p>
      </dsp:txBody>
      <dsp:txXfrm>
        <a:off x="6100314" y="2535387"/>
        <a:ext cx="892211" cy="446105"/>
      </dsp:txXfrm>
    </dsp:sp>
    <dsp:sp modelId="{03969C9A-E668-8640-B250-6F4D173F3748}">
      <dsp:nvSpPr>
        <dsp:cNvPr id="0" name=""/>
        <dsp:cNvSpPr/>
      </dsp:nvSpPr>
      <dsp:spPr>
        <a:xfrm>
          <a:off x="6956837" y="1901916"/>
          <a:ext cx="892211" cy="4461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Gregory </a:t>
          </a:r>
          <a:r>
            <a:rPr lang="en-US" sz="600" kern="1200" dirty="0" err="1" smtClean="0"/>
            <a:t>LeePow</a:t>
          </a:r>
          <a:r>
            <a:rPr lang="en-US" sz="600" kern="1200" dirty="0" smtClean="0"/>
            <a:t>,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Technology Manager</a:t>
          </a:r>
          <a:endParaRPr lang="en-US" sz="600" kern="1200" dirty="0"/>
        </a:p>
      </dsp:txBody>
      <dsp:txXfrm>
        <a:off x="6956837" y="1901916"/>
        <a:ext cx="892211" cy="446105"/>
      </dsp:txXfrm>
    </dsp:sp>
    <dsp:sp modelId="{E469CC27-C7E6-CD4E-A72A-E4DA7A3B6129}">
      <dsp:nvSpPr>
        <dsp:cNvPr id="0" name=""/>
        <dsp:cNvSpPr/>
      </dsp:nvSpPr>
      <dsp:spPr>
        <a:xfrm>
          <a:off x="8036414" y="1901916"/>
          <a:ext cx="892211" cy="4461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Andrea Humphries,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Business</a:t>
          </a:r>
          <a:r>
            <a:rPr lang="en-US" sz="600" kern="1200" baseline="0" dirty="0" smtClean="0"/>
            <a:t> Operations Manager</a:t>
          </a:r>
          <a:endParaRPr lang="en-US" sz="600" kern="1200" dirty="0" smtClean="0"/>
        </a:p>
      </dsp:txBody>
      <dsp:txXfrm>
        <a:off x="8036414" y="1901916"/>
        <a:ext cx="892211" cy="446105"/>
      </dsp:txXfrm>
    </dsp:sp>
    <dsp:sp modelId="{BA41B8E9-FB49-A44F-AD49-9CBA45B20636}">
      <dsp:nvSpPr>
        <dsp:cNvPr id="0" name=""/>
        <dsp:cNvSpPr/>
      </dsp:nvSpPr>
      <dsp:spPr>
        <a:xfrm>
          <a:off x="8892937" y="1268446"/>
          <a:ext cx="892211" cy="4461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err="1" smtClean="0"/>
            <a:t>Renarta</a:t>
          </a:r>
          <a:r>
            <a:rPr lang="en-US" sz="600" kern="1200" dirty="0" smtClean="0"/>
            <a:t> Freeman, Director of Human Resources</a:t>
          </a:r>
          <a:endParaRPr lang="en-US" sz="600" kern="1200" dirty="0"/>
        </a:p>
      </dsp:txBody>
      <dsp:txXfrm>
        <a:off x="8892937" y="1268446"/>
        <a:ext cx="892211" cy="446105"/>
      </dsp:txXfrm>
    </dsp:sp>
    <dsp:sp modelId="{A1947497-6D4A-0548-9A0D-7E4163736F01}">
      <dsp:nvSpPr>
        <dsp:cNvPr id="0" name=""/>
        <dsp:cNvSpPr/>
      </dsp:nvSpPr>
      <dsp:spPr>
        <a:xfrm>
          <a:off x="9115990" y="1901916"/>
          <a:ext cx="892211" cy="4461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Erica Ware,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Human Resources Sr. Consultant</a:t>
          </a:r>
          <a:endParaRPr lang="en-US" sz="600" kern="1200" dirty="0"/>
        </a:p>
      </dsp:txBody>
      <dsp:txXfrm>
        <a:off x="9115990" y="1901916"/>
        <a:ext cx="892211" cy="446105"/>
      </dsp:txXfrm>
    </dsp:sp>
    <dsp:sp modelId="{DF2EA0FA-FFD3-EF43-9F8E-675853CE7BD6}">
      <dsp:nvSpPr>
        <dsp:cNvPr id="0" name=""/>
        <dsp:cNvSpPr/>
      </dsp:nvSpPr>
      <dsp:spPr>
        <a:xfrm>
          <a:off x="5225947" y="634976"/>
          <a:ext cx="892211" cy="4461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Stephanie Hodges,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Director of Strategic Initiatives</a:t>
          </a:r>
          <a:endParaRPr lang="en-US" sz="600" kern="1200" dirty="0"/>
        </a:p>
      </dsp:txBody>
      <dsp:txXfrm>
        <a:off x="5225947" y="634976"/>
        <a:ext cx="892211" cy="4461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4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1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51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46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92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40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88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55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4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6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7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4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5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2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6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0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7/20/19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2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929172-4BF7-429F-BA25-7E9D1A4215EE}" type="datetimeFigureOut">
              <a:rPr lang="en-US" smtClean="0"/>
              <a:t>7/20/19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2" y="-152399"/>
            <a:ext cx="10018713" cy="1463039"/>
          </a:xfrm>
        </p:spPr>
        <p:txBody>
          <a:bodyPr/>
          <a:lstStyle/>
          <a:p>
            <a:r>
              <a:rPr lang="en-US" dirty="0" smtClean="0"/>
              <a:t>CA Org Chart</a:t>
            </a:r>
            <a:br>
              <a:rPr lang="en-US" dirty="0" smtClean="0"/>
            </a:br>
            <a:r>
              <a:rPr lang="en-US" sz="2800" dirty="0" smtClean="0"/>
              <a:t>2019-2020</a:t>
            </a:r>
            <a:endParaRPr lang="en-US" sz="2800" dirty="0"/>
          </a:p>
        </p:txBody>
      </p:sp>
      <p:graphicFrame>
        <p:nvGraphicFramePr>
          <p:cNvPr id="8" name="Content Placeholder 7" descr="Organization Chart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7462375"/>
              </p:ext>
            </p:extLst>
          </p:nvPr>
        </p:nvGraphicFramePr>
        <p:xfrm>
          <a:off x="1249680" y="1203960"/>
          <a:ext cx="11567159" cy="5516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5192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Chart06_16x9.potx" id="{3C4BC011-9EDC-4DFB-8A68-37DEDDFE6C2B}" vid="{D35E8C47-702A-41D1-BDB4-1DA9434A1E6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1669306</Value>
      <Value>1669445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2013-01-21T07:54:00+00:00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ApprovalLog xmlns="4873beb7-5857-4685-be1f-d57550cc96cc" xsi:nil="true"/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TP104001058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875887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LocMarketGroupTiers2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Props1.xml><?xml version="1.0" encoding="utf-8"?>
<ds:datastoreItem xmlns:ds="http://schemas.openxmlformats.org/officeDocument/2006/customXml" ds:itemID="{095EAC7E-3670-4A33-88E9-089AAE82E0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D8FEBD-5ABD-4CF4-8A24-EAAA08BD57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CCCEA7-1327-49DD-AC35-4264F7CCB5D7}">
  <ds:schemaRefs>
    <ds:schemaRef ds:uri="http://schemas.microsoft.com/office/2006/metadata/properties"/>
    <ds:schemaRef ds:uri="http://schemas.microsoft.com/office/infopath/2007/PartnerControls"/>
    <ds:schemaRef ds:uri="4873beb7-5857-4685-be1f-d57550cc96c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Organizational chart (gray, green, widescreen)</Template>
  <TotalTime>0</TotalTime>
  <Words>172</Words>
  <Application>Microsoft Macintosh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Parallax</vt:lpstr>
      <vt:lpstr>CA Org Chart 2019-2020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Microsoft Office User</dc:creator>
  <cp:lastModifiedBy/>
  <cp:revision>1</cp:revision>
  <cp:lastPrinted>2019-07-20T11:04:14Z</cp:lastPrinted>
  <dcterms:created xsi:type="dcterms:W3CDTF">2019-01-31T13:41:15Z</dcterms:created>
  <dcterms:modified xsi:type="dcterms:W3CDTF">2019-07-20T12:23:21Z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