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337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DEED-A7BE-7C43-BFBD-28210DA561AF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B656-7B9D-5D4F-8CD7-8B5966E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6C23-D4A0-9146-8E2D-E74DFDD14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Centennial Academy –</a:t>
            </a:r>
            <a:br>
              <a:rPr lang="en-US" sz="4800" dirty="0"/>
            </a:br>
            <a:r>
              <a:rPr lang="en-US" sz="4800" dirty="0"/>
              <a:t>Board Retreat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9E051-44B3-1F48-95AF-F5A699A34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91557"/>
          </a:xfrm>
        </p:spPr>
        <p:txBody>
          <a:bodyPr>
            <a:normAutofit/>
          </a:bodyPr>
          <a:lstStyle/>
          <a:p>
            <a:r>
              <a:rPr lang="en-US" dirty="0"/>
              <a:t>Jeffrey Homan, ED.S.</a:t>
            </a:r>
          </a:p>
          <a:p>
            <a:r>
              <a:rPr lang="en-US" dirty="0"/>
              <a:t>Saturday, July 25, 2020</a:t>
            </a:r>
          </a:p>
        </p:txBody>
      </p:sp>
    </p:spTree>
    <p:extLst>
      <p:ext uri="{BB962C8B-B14F-4D97-AF65-F5344CB8AC3E}">
        <p14:creationId xmlns:p14="http://schemas.microsoft.com/office/powerpoint/2010/main" val="79896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AA57-D9C5-E149-9B2E-0F0F72EC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Review -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1A9C-3D46-0F4F-BBE1-97D0AC01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07" y="2015732"/>
            <a:ext cx="10985679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Recent Mission –</a:t>
            </a:r>
          </a:p>
          <a:p>
            <a:pPr marL="0" indent="0">
              <a:buNone/>
            </a:pPr>
            <a:r>
              <a:rPr lang="en-US" dirty="0"/>
              <a:t>“…to create a culture of opportunity and discovery in which scholars are developed into creative critical thinkers with the vision and courage to impact a global society.”</a:t>
            </a:r>
          </a:p>
          <a:p>
            <a:r>
              <a:rPr lang="en-US" dirty="0"/>
              <a:t>Prior to the pandemic, was this happening at Centennial? If so, how do you know? If not, why?</a:t>
            </a:r>
          </a:p>
          <a:p>
            <a:r>
              <a:rPr lang="en-US" dirty="0"/>
              <a:t>How can this mission statement be modified to fit the current academic, financial, and operational realities of school?</a:t>
            </a:r>
          </a:p>
          <a:p>
            <a:pPr marL="0" indent="0">
              <a:buNone/>
            </a:pPr>
            <a:r>
              <a:rPr lang="en-US" dirty="0"/>
              <a:t>Revised Mission – </a:t>
            </a:r>
          </a:p>
          <a:p>
            <a:pPr marL="0" indent="0">
              <a:buNone/>
            </a:pPr>
            <a:r>
              <a:rPr lang="en-US" dirty="0"/>
              <a:t>“…to provide educational equity through a relevant and rigorous STEAM curriculum to all of its scholars in an urban environment.”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0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AA57-D9C5-E149-9B2E-0F0F72EC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Review -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1A9C-3D46-0F4F-BBE1-97D0AC01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07" y="2015732"/>
            <a:ext cx="10985679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Recent Vision –</a:t>
            </a:r>
          </a:p>
          <a:p>
            <a:pPr marL="0" indent="0">
              <a:buNone/>
            </a:pPr>
            <a:r>
              <a:rPr lang="en-US" dirty="0"/>
              <a:t>“We will be a learning community in which all scholars realize their full potential, graduating prepared and motivated for future success.”</a:t>
            </a:r>
          </a:p>
          <a:p>
            <a:r>
              <a:rPr lang="en-US" dirty="0"/>
              <a:t>Prior to the pandemic, was this happening at Centennial? If so, how do you know? If not, why?</a:t>
            </a:r>
          </a:p>
          <a:p>
            <a:r>
              <a:rPr lang="en-US" dirty="0"/>
              <a:t>How can this vision statement be modified to fit the current academic, financial, and operational realities of school?</a:t>
            </a:r>
          </a:p>
          <a:p>
            <a:pPr marL="0" indent="0">
              <a:buNone/>
            </a:pPr>
            <a:r>
              <a:rPr lang="en-US" dirty="0"/>
              <a:t>Revised Vision –</a:t>
            </a:r>
          </a:p>
          <a:p>
            <a:pPr marL="0" indent="0">
              <a:buNone/>
            </a:pPr>
            <a:r>
              <a:rPr lang="en-US" dirty="0"/>
              <a:t>“Centennial scholars and educators are high achievers, critical thinkers, lifelong learners, and ethical leaders in a global society.”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AA57-D9C5-E149-9B2E-0F0F72EC9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Review -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1A9C-3D46-0F4F-BBE1-97D0AC01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4" y="2015732"/>
            <a:ext cx="11694017" cy="38827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Additional pieces and thoughts from Jeff given the current situation: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Core Values </a:t>
            </a:r>
            <a:r>
              <a:rPr lang="en-US" dirty="0"/>
              <a:t>– Critical Thinking; Collaboration; Communication; Creativity?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Commitments</a:t>
            </a:r>
            <a:r>
              <a:rPr lang="en-US" dirty="0"/>
              <a:t> – How will you make scholar-centered, data-informed, evidence-based decisions?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Academic Excellence </a:t>
            </a:r>
            <a:r>
              <a:rPr lang="en-US" dirty="0"/>
              <a:t>– How will these measures change given the absence of GMAS and CCRPI? What diagnostic tools do you have to obtain formative information in the absence of summative information? </a:t>
            </a:r>
            <a:r>
              <a:rPr lang="en-US" dirty="0">
                <a:solidFill>
                  <a:srgbClr val="FF0000"/>
                </a:solidFill>
              </a:rPr>
              <a:t>60% proficient STAR Math &amp; ELA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School Culture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 What opportunities do you have to build a strong school culture when students are not “with you”? </a:t>
            </a:r>
            <a:r>
              <a:rPr lang="en-US" dirty="0">
                <a:solidFill>
                  <a:srgbClr val="FF0000"/>
                </a:solidFill>
              </a:rPr>
              <a:t>90% will attend 90% of academic days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Professional Capacity </a:t>
            </a:r>
            <a:r>
              <a:rPr lang="en-US" dirty="0"/>
              <a:t>– How do foster a positive working environment when faculty and staff work remotely? How will you evaluate faculty and staff if TKES/LKES is not required? </a:t>
            </a:r>
            <a:r>
              <a:rPr lang="en-US" dirty="0">
                <a:solidFill>
                  <a:srgbClr val="FF0000"/>
                </a:solidFill>
              </a:rPr>
              <a:t>80% staff retention rate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Community Partnerships </a:t>
            </a:r>
            <a:r>
              <a:rPr lang="en-US" dirty="0"/>
              <a:t>– How do you maintain current partnerships and build new ones? </a:t>
            </a:r>
            <a:r>
              <a:rPr lang="en-US" dirty="0">
                <a:solidFill>
                  <a:srgbClr val="FF0000"/>
                </a:solidFill>
              </a:rPr>
              <a:t>80% parent survey participation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Financial Sustainability </a:t>
            </a:r>
            <a:r>
              <a:rPr lang="en-US" dirty="0"/>
              <a:t>– Are you meeting financial performance standards? Will you be able to in the future? </a:t>
            </a:r>
            <a:r>
              <a:rPr lang="en-US" dirty="0">
                <a:solidFill>
                  <a:srgbClr val="FF0000"/>
                </a:solidFill>
              </a:rPr>
              <a:t>100K fundraising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3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7E8F-9FE8-4747-A5D5-84DB9BED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Questions to consider for data review:</a:t>
            </a:r>
            <a:br>
              <a:rPr lang="en-US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C118-181A-D344-B11A-994016B2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2" y="2015732"/>
            <a:ext cx="11191739" cy="34506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Are there gaps between grade levels in certain subjects?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Are there gaps between certain student subgroups and the student body as a whole? Across subjects or focused in one area?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Is there a correlation between attendance and test scores? How is attendance tracked and are students/parents held accountable for attendance issues?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After areas in need of improvement are identified, what actions are you going to take to ensure progress? Work with school leadership team to improve the educational program.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</a:pPr>
            <a:r>
              <a:rPr lang="en-US" dirty="0"/>
              <a:t>What Professional Development for faculty and staff will “move the needle” for you?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</a:pPr>
            <a:r>
              <a:rPr lang="en-US" dirty="0"/>
              <a:t>In-depth curriculum review and mapping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</a:pPr>
            <a:r>
              <a:rPr lang="en-US" dirty="0"/>
              <a:t>School improvement plans, before or after-school tutoring programs, special scheduling to provide interventions during the school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0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7E8F-9FE8-4747-A5D5-84DB9BED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Questions to consider when asking for data:</a:t>
            </a:r>
            <a:br>
              <a:rPr lang="en-US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C118-181A-D344-B11A-994016B2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2" y="2015732"/>
            <a:ext cx="11191739" cy="34506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What is the historical academic performance of the school?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What academic goals are set in your Strategic Plan?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What tools does the school use to monitor academic progress and project end-of-year academic performance? When are they administered?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How/when will we know if the school is meeting the academic goals?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How is the school leadership team and staff using the data they currently collect to improve student achievement over time?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What additional data should be collected and why?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In what ways are students, parents, teachers, administrators involved in providing data, its collection, and analysis?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3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7E8F-9FE8-4747-A5D5-84DB9BED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C118-181A-D344-B11A-994016B2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2" y="2015732"/>
            <a:ext cx="11191739" cy="3450613"/>
          </a:xfrm>
        </p:spPr>
        <p:txBody>
          <a:bodyPr>
            <a:normAutofit/>
          </a:bodyPr>
          <a:lstStyle/>
          <a:p>
            <a:r>
              <a:rPr lang="en-US" dirty="0"/>
              <a:t>Questions or concerns?</a:t>
            </a:r>
          </a:p>
          <a:p>
            <a:r>
              <a:rPr lang="en-US" dirty="0"/>
              <a:t>What are your next steps?</a:t>
            </a:r>
          </a:p>
        </p:txBody>
      </p:sp>
    </p:spTree>
    <p:extLst>
      <p:ext uri="{BB962C8B-B14F-4D97-AF65-F5344CB8AC3E}">
        <p14:creationId xmlns:p14="http://schemas.microsoft.com/office/powerpoint/2010/main" val="320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1215</TotalTime>
  <Words>683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Centennial Academy – Board Retreat</vt:lpstr>
      <vt:lpstr>Strategic Plan Review - Revision</vt:lpstr>
      <vt:lpstr>Strategic Plan Review - Revision</vt:lpstr>
      <vt:lpstr>Strategic Plan Review - Revision</vt:lpstr>
      <vt:lpstr>Questions to consider for data review: </vt:lpstr>
      <vt:lpstr>Questions to consider when asking for data: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Centennial Academy – Board Retreat</dc:title>
  <dc:creator>Microsoft Office User</dc:creator>
  <cp:lastModifiedBy>Microsoft Office User</cp:lastModifiedBy>
  <cp:revision>6</cp:revision>
  <dcterms:created xsi:type="dcterms:W3CDTF">2020-07-24T17:03:31Z</dcterms:created>
  <dcterms:modified xsi:type="dcterms:W3CDTF">2020-07-25T13:18:59Z</dcterms:modified>
</cp:coreProperties>
</file>